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97" r:id="rId3"/>
    <p:sldId id="298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46</a:t>
            </a:r>
            <a:r>
              <a:rPr lang="ar-EG" sz="1800" b="1" dirty="0"/>
              <a:t>2</a:t>
            </a:r>
            <a:r>
              <a:rPr lang="en-CA" sz="1800" b="1" dirty="0"/>
              <a:t>E – Arabic Curriculum – Lecture No. </a:t>
            </a:r>
            <a:r>
              <a:rPr lang="ar-EG" sz="1800" b="1" dirty="0"/>
              <a:t>14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981" y="2222523"/>
            <a:ext cx="10040038" cy="2387600"/>
          </a:xfrm>
        </p:spPr>
        <p:txBody>
          <a:bodyPr>
            <a:normAutofit fontScale="90000"/>
          </a:bodyPr>
          <a:lstStyle/>
          <a:p>
            <a:pPr rtl="1"/>
            <a:r>
              <a:rPr lang="ar-EG" dirty="0"/>
              <a:t>محادثة عن: العُلُومُ الَّتِي يَحْتَاجُ إِلَيْهَا المُفَسِّر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F116B4-80E4-4E2C-A66D-86D32F087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653" y="2300130"/>
            <a:ext cx="5858693" cy="2257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C7F1B1-889F-4382-B7BD-80C9DB5DD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364" y="2328709"/>
            <a:ext cx="5887272" cy="220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37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69E9F6-EE36-426B-823B-B09BC53DE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253178-D4CC-46AB-AE03-58F961A00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356D57-E806-46D8-B726-C38B0EF16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548" y="1539017"/>
            <a:ext cx="7990904" cy="377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27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69E9F6-EE36-426B-823B-B09BC53DE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253178-D4CC-46AB-AE03-58F961A00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7906BB-D10A-4B55-8EDB-654B096B31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1699237" y="1894901"/>
            <a:ext cx="8793526" cy="374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75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8FE999-1DF7-48CE-96AD-6525ED108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18" y="2838367"/>
            <a:ext cx="10840963" cy="118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F3FA51-9A2D-4237-88F9-3CC643E91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940" y="3114631"/>
            <a:ext cx="10174120" cy="6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7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A6858D-F912-44FC-84D7-2DC76A191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55" y="3167026"/>
            <a:ext cx="10669489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67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C640A0-9FFE-418C-8E9C-63D0551AE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967" y="3095578"/>
            <a:ext cx="8888065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93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79AF4C-E20A-42D4-93B0-ADB700223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994" y="3114631"/>
            <a:ext cx="8326012" cy="6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78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C1F88A-5CB4-4161-86B8-AC42E1BB0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784" y="2233445"/>
            <a:ext cx="7392432" cy="23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00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26</Words>
  <Application>Microsoft Office PowerPoint</Application>
  <PresentationFormat>Widescreen</PresentationFormat>
  <Paragraphs>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محادثة عن: العُلُومُ الَّتِي يَحْتَاجُ إِلَيْهَا المُفَسِّر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55</cp:revision>
  <dcterms:created xsi:type="dcterms:W3CDTF">2020-09-13T16:40:33Z</dcterms:created>
  <dcterms:modified xsi:type="dcterms:W3CDTF">2024-04-21T08:29:01Z</dcterms:modified>
</cp:coreProperties>
</file>