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70" r:id="rId4"/>
    <p:sldId id="269" r:id="rId5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77" y="-8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07/07/1442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07/07/1442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3828538" y="4771390"/>
            <a:ext cx="4138975" cy="1022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85000" lnSpcReduction="20000"/>
          </a:bodyPr>
          <a:lstStyle/>
          <a:p>
            <a:pPr marR="0" lvl="0" algn="r" rtl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7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 </a:t>
            </a:r>
            <a:endParaRPr lang="en-US" sz="47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ateen" pitchFamily="2" charset="-78"/>
                <a:sym typeface="Calibri"/>
              </a:rPr>
              <a:t>المحاضرة (2)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ateen" pitchFamily="2" charset="-78"/>
                <a:sym typeface="Calibri"/>
              </a:rPr>
              <a:t>تابع  سورة  الملك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743278" y="2636912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ujahed Free" pitchFamily="2" charset="-78"/>
              </a:rPr>
              <a:t>غريب الألفاظ</a:t>
            </a:r>
            <a:endParaRPr lang="ar-KW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Calibri"/>
              <a:cs typeface="Al-Mujahed Free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06843" y="3573016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ujahed Free" pitchFamily="2" charset="-78"/>
              </a:rPr>
              <a:t>من مقاصد 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815286" y="4913708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ujahed Free" pitchFamily="2" charset="-78"/>
              </a:rPr>
              <a:t>من فوائد 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688966" y="3068960"/>
            <a:ext cx="10865877" cy="2736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buClr>
                <a:schemeClr val="dk1"/>
              </a:buClr>
              <a:buSzPts val="6000"/>
            </a:pP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عن أبي هريرة -</a:t>
            </a:r>
            <a:r>
              <a:rPr lang="ar-KW" sz="3200" b="1" dirty="0">
                <a:solidFill>
                  <a:srgbClr val="7030A0"/>
                </a:solidFill>
                <a:cs typeface="SC_DUBAI" pitchFamily="2" charset="-78"/>
              </a:rPr>
              <a:t>&gt;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قال: قال رسول الله 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4000" b="1" dirty="0">
                <a:solidFill>
                  <a:srgbClr val="7030A0"/>
                </a:solidFill>
              </a:rPr>
              <a:t>ﷺ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«إنَّ سُورة في القُرآن ثَلاثُون آية، شَفَعتْ لِرجل حَتَّى غفر له وَهيَ ﴿تبارك الذي بيده الملك﴾ </a:t>
            </a:r>
          </a:p>
          <a:p>
            <a:pPr>
              <a:buClr>
                <a:schemeClr val="dk1"/>
              </a:buClr>
              <a:buSzPts val="6000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قوله -</a:t>
            </a:r>
            <a:r>
              <a:rPr lang="en-US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AGA Arabesque" panose="05010101010101010101" pitchFamily="2" charset="2"/>
                <a:ea typeface="Calibri"/>
                <a:cs typeface="Traditional Arabic" panose="02020603050405020304" pitchFamily="18" charset="-78"/>
              </a:rPr>
              <a:t>U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﴿وَأَسِرُّوا قَوْلَكُمْ أَوِ اجْهَرُوا بِهِ </a:t>
            </a:r>
            <a:r>
              <a:rPr lang="en-US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…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الآية﴾ قال ابن عباس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>
                <a:solidFill>
                  <a:srgbClr val="7030A0"/>
                </a:solidFill>
                <a:cs typeface="SC_DUBAI" pitchFamily="2" charset="-78"/>
              </a:rPr>
              <a:t>{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نزلت في المشركين، كانوا ينالون من رسول الله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SA" sz="4000" b="1" dirty="0">
                <a:solidFill>
                  <a:srgbClr val="7030A0"/>
                </a:solidFill>
              </a:rPr>
              <a:t>ﷺ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فخبَّره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جبريلُ -</a:t>
            </a:r>
            <a:r>
              <a:rPr lang="ar-KW" sz="3200" b="1" dirty="0">
                <a:solidFill>
                  <a:srgbClr val="7030A0"/>
                </a:solidFill>
                <a:cs typeface="SC_DUBAI" pitchFamily="2" charset="-78"/>
              </a:rPr>
              <a:t>#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 بما قالوا فيه ونالوا منه، فيقول بعضهم لبعض: أسِرُّوا قولَكم لئّلا يسمعَ إلهُ مُحَمَّد.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781322" y="1956814"/>
            <a:ext cx="5010173" cy="608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</a:p>
          <a:p>
            <a:pPr lvl="0" algn="r" rtl="1">
              <a:buClr>
                <a:schemeClr val="dk1"/>
              </a:buClr>
              <a:buSzPts val="6000"/>
            </a:pP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332656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تابع  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الملك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37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332656"/>
            <a:ext cx="39289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تابع  سورة 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الملك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631638" y="2039035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ar-KW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627839" y="2852936"/>
            <a:ext cx="11013972" cy="3456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تَمُورُ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تضطرب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حاصِباً</a:t>
            </a:r>
            <a:r>
              <a:rPr lang="ar-KW" sz="3200" dirty="0"/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ريحا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ترجمكم بالحصباء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نَكِيرِ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إنكاري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صافَّاتٍ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باسطات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أجنحتهن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بَلْ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لَجُّوا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بل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تمادوا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عُتُوٍّ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استكبارهم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نُفُورٍ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شرودهم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عن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الحق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 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مُكِبًّا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عَلى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وَجْهِهِ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متعثرا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ساقطا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على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وجهه</a:t>
            </a: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سَوِيًّا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مستوي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القامة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ذَرَأَكُمْ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بثكم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زُلْفَةً</a:t>
            </a:r>
            <a:r>
              <a:rPr lang="ar-KW" sz="3200" dirty="0"/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قريبا منهم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﴿</a:t>
            </a:r>
            <a:r>
              <a:rPr lang="ar-KW" sz="3200" dirty="0" smtClean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سِيئَتْ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علت الوجوه كآبة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وذلة</a:t>
            </a:r>
          </a:p>
          <a:p>
            <a:pPr algn="just"/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غَوْراً</a:t>
            </a:r>
            <a:r>
              <a:rPr lang="ar-KW" sz="3200" dirty="0"/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ذاهبا في الأرض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dirty="0" smtClean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بِماءٍ</a:t>
            </a:r>
            <a:r>
              <a:rPr lang="ar-KW" sz="3200" dirty="0"/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مَعِينٍ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﴾: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طاهر متدفق</a:t>
            </a:r>
          </a:p>
        </p:txBody>
      </p:sp>
    </p:spTree>
    <p:extLst>
      <p:ext uri="{BB962C8B-B14F-4D97-AF65-F5344CB8AC3E}">
        <p14:creationId xmlns:p14="http://schemas.microsoft.com/office/powerpoint/2010/main" val="14548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4228558" y="361701"/>
            <a:ext cx="22866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الملك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1583993" y="1196752"/>
            <a:ext cx="10020344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846735" y="1916832"/>
            <a:ext cx="9061220" cy="64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just"/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إظهار كمال ملك الله وقدرته؛ بعثًا على خشيته، وتحذيرًا من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عقابه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 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059278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239468" y="3789040"/>
            <a:ext cx="9781301" cy="2298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طاعة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الله وخشيته في الخلوات من أسباب المغفرة ودخول الجنّة.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اطلاع الله على ما تخفيه صدور عباده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الكفر والمعاصي من أسباب حصول عذاب الله في الدنيا والآخرة.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الكفر بالله ظلمة وحيرة، والإيمان به نور وهداية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213</Words>
  <Application>Microsoft Office PowerPoint</Application>
  <PresentationFormat>مخصص</PresentationFormat>
  <Paragraphs>35</Paragraphs>
  <Slides>4</Slides>
  <Notes>4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36</cp:revision>
  <dcterms:created xsi:type="dcterms:W3CDTF">2020-09-26T19:22:49Z</dcterms:created>
  <dcterms:modified xsi:type="dcterms:W3CDTF">2021-02-18T19:10:39Z</dcterms:modified>
</cp:coreProperties>
</file>