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91" r:id="rId3"/>
    <p:sldId id="272" r:id="rId4"/>
    <p:sldId id="273" r:id="rId5"/>
    <p:sldId id="275" r:id="rId6"/>
    <p:sldId id="276" r:id="rId7"/>
    <p:sldId id="292" r:id="rId8"/>
    <p:sldId id="278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en-US" sz="1800" b="1" dirty="0"/>
              <a:t>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48154D-2F2B-6C85-6311-8CFB62FD2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839" y="176270"/>
            <a:ext cx="4490322" cy="623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الحِكَايَةُ الأُولَى</a:t>
            </a:r>
            <a:br>
              <a:rPr lang="ar-EG" dirty="0"/>
            </a:br>
            <a:r>
              <a:rPr lang="ar-EG" dirty="0"/>
              <a:t>جَمَالُ رَسُولِ الله صَلَّى اللهُ عَلَيْهِ وَسَلَّم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7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8A759-BEB2-0D8E-5382-544AC0AF5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302"/>
            <a:ext cx="12192000" cy="58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105DA-0A0D-44EE-D5FE-3B6B5A6EA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65" y="316814"/>
            <a:ext cx="11784070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21C37-DF4E-479D-0083-54A3C0FD5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96" y="0"/>
            <a:ext cx="8484503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FF3C8-B3E8-3D6F-7FD3-664ED4FF3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600" y="1619"/>
            <a:ext cx="6982799" cy="6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470BE-A025-7A33-9A5C-5F4E569DA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87" y="151976"/>
            <a:ext cx="7887801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7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9C299-7843-3D13-056B-ADD6D673C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724" y="140577"/>
            <a:ext cx="7716327" cy="62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27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الحِكَايَةُ الأُولَى جَمَالُ رَسُولِ الله صَلَّى اللهُ عَلَيْهِ وَسَلَّم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59</cp:revision>
  <dcterms:created xsi:type="dcterms:W3CDTF">2020-09-13T16:40:33Z</dcterms:created>
  <dcterms:modified xsi:type="dcterms:W3CDTF">2024-09-28T18:44:10Z</dcterms:modified>
</cp:coreProperties>
</file>