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72" r:id="rId3"/>
    <p:sldId id="273" r:id="rId4"/>
    <p:sldId id="282" r:id="rId5"/>
    <p:sldId id="274" r:id="rId6"/>
    <p:sldId id="275" r:id="rId7"/>
    <p:sldId id="277" r:id="rId8"/>
    <p:sldId id="276" r:id="rId9"/>
    <p:sldId id="279" r:id="rId10"/>
    <p:sldId id="280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461E – Arabic Curriculum – Lecture No. </a:t>
            </a:r>
            <a:r>
              <a:rPr lang="ar-EG" sz="1800" b="1" dirty="0"/>
              <a:t>12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محادثة حول: اخْتِيَارُ الصَّدِيق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7AD0C2-53EF-440B-BC07-0932BD632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B6FCDE-FEB1-4FD5-9692-D98E13AF4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716" y="1795750"/>
            <a:ext cx="5864568" cy="326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01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AE35149-8DD9-498A-A6E1-FCE58C29D0DB}"/>
              </a:ext>
            </a:extLst>
          </p:cNvPr>
          <p:cNvGrpSpPr/>
          <p:nvPr/>
        </p:nvGrpSpPr>
        <p:grpSpPr>
          <a:xfrm>
            <a:off x="75360" y="22026"/>
            <a:ext cx="12041280" cy="6538548"/>
            <a:chOff x="75360" y="22026"/>
            <a:chExt cx="12041280" cy="653854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2866CA4-C717-40C7-A4E6-33F8E0888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2991" y="4483834"/>
              <a:ext cx="11946017" cy="207674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945D978-C059-484F-95AC-B1BEEE1A7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0623" y="2880715"/>
              <a:ext cx="11850754" cy="193384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96835E-1C31-4403-82D4-40F415B1A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518" y="1674174"/>
              <a:ext cx="11926964" cy="1438476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A98016B-459E-4CFF-9A6A-C2931DC44F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39431"/>
            <a:stretch/>
          </p:blipFill>
          <p:spPr>
            <a:xfrm>
              <a:off x="75360" y="22026"/>
              <a:ext cx="12041280" cy="19098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7AD0C2-53EF-440B-BC07-0932BD632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09CBB7-5540-4F54-AE1F-073E0D77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087" y="2869893"/>
            <a:ext cx="10111826" cy="111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53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7AD0C2-53EF-440B-BC07-0932BD632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D4FB93-EEE0-4081-A0CC-554FD7680E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64"/>
          <a:stretch/>
        </p:blipFill>
        <p:spPr>
          <a:xfrm>
            <a:off x="1883884" y="3029639"/>
            <a:ext cx="8424232" cy="94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03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7AD0C2-53EF-440B-BC07-0932BD632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D9AFB8-6250-41C0-9782-1D1574B3D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160" y="2947011"/>
            <a:ext cx="8809680" cy="96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822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7AD0C2-53EF-440B-BC07-0932BD632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A5D56A-1E73-46C6-964D-9AFC79E2B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983" y="2947012"/>
            <a:ext cx="10148034" cy="96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73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7AD0C2-53EF-440B-BC07-0932BD632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1364D5-27DE-43D8-B976-0F649FBDC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895" y="988765"/>
            <a:ext cx="8326422" cy="32224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D93241-3F8B-4988-9292-380C10EE8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510" y="4211197"/>
            <a:ext cx="6638980" cy="130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28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7AD0C2-53EF-440B-BC07-0932BD632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B2D21E-7884-41AE-ABC0-5C2412256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338" y="1861852"/>
            <a:ext cx="7591324" cy="313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474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7AD0C2-53EF-440B-BC07-0932BD632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761078-8DAC-4301-BF0D-7BBDCB7EA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098" y="1817784"/>
            <a:ext cx="6869804" cy="322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96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21</Words>
  <Application>Microsoft Office PowerPoint</Application>
  <PresentationFormat>Widescreen</PresentationFormat>
  <Paragraphs>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محادثة حول: اخْتِيَارُ الصَّدِيق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52</cp:revision>
  <dcterms:created xsi:type="dcterms:W3CDTF">2020-09-13T16:40:33Z</dcterms:created>
  <dcterms:modified xsi:type="dcterms:W3CDTF">2024-11-03T14:07:09Z</dcterms:modified>
</cp:coreProperties>
</file>