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98" r:id="rId3"/>
    <p:sldId id="278" r:id="rId4"/>
    <p:sldId id="343" r:id="rId5"/>
    <p:sldId id="258" r:id="rId6"/>
    <p:sldId id="264" r:id="rId7"/>
    <p:sldId id="259" r:id="rId8"/>
    <p:sldId id="260" r:id="rId9"/>
    <p:sldId id="261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FA6A8-9529-4299-AE3E-B51F34C66CE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B2BEB0-1AAF-4A7E-85D1-1E8B21D2892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7C521E-C5AD-49F3-A884-E561E7F398F4}" type="par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2F55C97-B016-45B0-8E5E-8D7C9FF2514C}" type="sibTrans" cxnId="{FBA8B0C3-E2D3-47B6-8202-A3C87A250F01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58196E-A2F7-4C7D-AE7F-6E42A3317B6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7D009A-C81D-4F42-BCA1-7F7361AB64EF}" type="par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278221-FB5B-4C98-8500-015E91B1915B}" type="sibTrans" cxnId="{619554CA-4245-4AAD-9E71-9F303082A10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3F525F-E707-4B2D-AB2B-384A738253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49B657-B4D4-4665-8335-62CBAF4E3013}" type="par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16E291-CA46-4C77-A74F-B80ED8D9E380}" type="sibTrans" cxnId="{EF549CDD-C3F4-4A02-B51E-640C34FD80B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1C65D1B-B9DA-493B-8972-1A23CB951AB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455F9C-BFCA-4D77-BE5C-56D0A82CD7D3}" type="sib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0C1102-BD56-454E-84D2-1DA7C1BD59C8}" type="parTrans" cxnId="{1D1BDB3A-9115-4F85-8994-333A371E9F9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212D21-A7FC-407A-A18B-5AFCC6D98FB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CF871B-5338-4E43-B68D-4DE7042F677A}" type="parTrans" cxnId="{FE5C62E9-F472-4341-9162-D09946E05A3F}">
      <dgm:prSet/>
      <dgm:spPr/>
      <dgm:t>
        <a:bodyPr/>
        <a:lstStyle/>
        <a:p>
          <a:endParaRPr lang="en-US"/>
        </a:p>
      </dgm:t>
    </dgm:pt>
    <dgm:pt modelId="{02483F8E-77B7-429F-99B0-310756ABFB3F}" type="sibTrans" cxnId="{FE5C62E9-F472-4341-9162-D09946E05A3F}">
      <dgm:prSet/>
      <dgm:spPr/>
      <dgm:t>
        <a:bodyPr/>
        <a:lstStyle/>
        <a:p>
          <a:endParaRPr lang="en-US"/>
        </a:p>
      </dgm:t>
    </dgm:pt>
    <dgm:pt modelId="{AF4CF007-E024-413E-9EEC-87E38B6C53B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2790C1B-1562-4ACF-A07D-A2800D4450FC}" type="parTrans" cxnId="{CB16A978-3777-456C-AEC7-FDF1F574D0E7}">
      <dgm:prSet/>
      <dgm:spPr/>
      <dgm:t>
        <a:bodyPr/>
        <a:lstStyle/>
        <a:p>
          <a:endParaRPr lang="en-US"/>
        </a:p>
      </dgm:t>
    </dgm:pt>
    <dgm:pt modelId="{ECC731C3-04F6-4615-A925-A856E80B95EB}" type="sibTrans" cxnId="{CB16A978-3777-456C-AEC7-FDF1F574D0E7}">
      <dgm:prSet/>
      <dgm:spPr/>
      <dgm:t>
        <a:bodyPr/>
        <a:lstStyle/>
        <a:p>
          <a:endParaRPr lang="en-US"/>
        </a:p>
      </dgm:t>
    </dgm:pt>
    <dgm:pt modelId="{6A994AB3-1D43-44DD-BC70-5AEB8BF24D3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8298D84-292F-46D0-9A53-35DFCDB4BA8B}" type="parTrans" cxnId="{C56FE0C2-28ED-40CA-A9E2-61BA874E3E24}">
      <dgm:prSet/>
      <dgm:spPr/>
      <dgm:t>
        <a:bodyPr/>
        <a:lstStyle/>
        <a:p>
          <a:endParaRPr lang="en-US"/>
        </a:p>
      </dgm:t>
    </dgm:pt>
    <dgm:pt modelId="{05E4DF79-FBEE-41FA-8805-42EF2FC15132}" type="sibTrans" cxnId="{C56FE0C2-28ED-40CA-A9E2-61BA874E3E24}">
      <dgm:prSet/>
      <dgm:spPr/>
      <dgm:t>
        <a:bodyPr/>
        <a:lstStyle/>
        <a:p>
          <a:endParaRPr lang="en-US"/>
        </a:p>
      </dgm:t>
    </dgm:pt>
    <dgm:pt modelId="{F68855F6-F021-441A-8ED1-0C431D27DDD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18CFA8B-16DD-4C4A-8AF6-A4B23D97FE12}" type="parTrans" cxnId="{ACAF3817-3221-44AB-8519-C66296EFFE5C}">
      <dgm:prSet/>
      <dgm:spPr/>
      <dgm:t>
        <a:bodyPr/>
        <a:lstStyle/>
        <a:p>
          <a:endParaRPr lang="en-US"/>
        </a:p>
      </dgm:t>
    </dgm:pt>
    <dgm:pt modelId="{D98A76EA-3B5C-43A2-BFB2-4DDA498A640F}" type="sibTrans" cxnId="{ACAF3817-3221-44AB-8519-C66296EFFE5C}">
      <dgm:prSet/>
      <dgm:spPr/>
      <dgm:t>
        <a:bodyPr/>
        <a:lstStyle/>
        <a:p>
          <a:endParaRPr lang="en-US"/>
        </a:p>
      </dgm:t>
    </dgm:pt>
    <dgm:pt modelId="{53B44D08-BFF5-44E6-A719-08EEC59F8A0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5589-35CC-48D4-AA99-D386F7CEDA5D}" type="parTrans" cxnId="{A99CC1F9-F21C-42DA-AB24-CB876E74ACDC}">
      <dgm:prSet/>
      <dgm:spPr/>
      <dgm:t>
        <a:bodyPr/>
        <a:lstStyle/>
        <a:p>
          <a:endParaRPr lang="en-US"/>
        </a:p>
      </dgm:t>
    </dgm:pt>
    <dgm:pt modelId="{C8A2A463-0D95-4F1E-842C-68FF1CABA7E2}" type="sibTrans" cxnId="{A99CC1F9-F21C-42DA-AB24-CB876E74ACDC}">
      <dgm:prSet/>
      <dgm:spPr/>
      <dgm:t>
        <a:bodyPr/>
        <a:lstStyle/>
        <a:p>
          <a:endParaRPr lang="en-US"/>
        </a:p>
      </dgm:t>
    </dgm:pt>
    <dgm:pt modelId="{E1BD23A7-6CAC-4F92-8C59-D0E078928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5563EE-30D2-4FD4-B24C-12A4AD516948}" type="parTrans" cxnId="{4A2038CC-2AE6-4512-8B68-097AB9F753C4}">
      <dgm:prSet/>
      <dgm:spPr/>
      <dgm:t>
        <a:bodyPr/>
        <a:lstStyle/>
        <a:p>
          <a:endParaRPr lang="en-US"/>
        </a:p>
      </dgm:t>
    </dgm:pt>
    <dgm:pt modelId="{C7C08F8B-79D0-4326-AC99-44B2599DE31D}" type="sibTrans" cxnId="{4A2038CC-2AE6-4512-8B68-097AB9F753C4}">
      <dgm:prSet/>
      <dgm:spPr/>
      <dgm:t>
        <a:bodyPr/>
        <a:lstStyle/>
        <a:p>
          <a:endParaRPr lang="en-US"/>
        </a:p>
      </dgm:t>
    </dgm:pt>
    <dgm:pt modelId="{132A286C-3FFF-4432-8CFF-AF771830EF5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5ADF9F-EE39-4895-A82B-D1687162095D}" type="sibTrans" cxnId="{58D63D16-68C9-48CB-B499-4F8464DFFB6F}">
      <dgm:prSet/>
      <dgm:spPr/>
      <dgm:t>
        <a:bodyPr/>
        <a:lstStyle/>
        <a:p>
          <a:endParaRPr lang="en-US"/>
        </a:p>
      </dgm:t>
    </dgm:pt>
    <dgm:pt modelId="{066FFAC5-4244-4AA6-B39F-B31F99BA03C5}" type="parTrans" cxnId="{58D63D16-68C9-48CB-B499-4F8464DFFB6F}">
      <dgm:prSet/>
      <dgm:spPr/>
      <dgm:t>
        <a:bodyPr/>
        <a:lstStyle/>
        <a:p>
          <a:endParaRPr lang="en-US"/>
        </a:p>
      </dgm:t>
    </dgm:pt>
    <dgm:pt modelId="{4C604096-B87A-45CC-A51B-16583930670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يُمَارِس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7FB96FD-90AC-41A3-83BC-567055B9C9DD}" type="parTrans" cxnId="{0ED965F1-F7AE-484A-B9C5-90398B2479A2}">
      <dgm:prSet/>
      <dgm:spPr/>
    </dgm:pt>
    <dgm:pt modelId="{7A64CE4F-762A-4FB4-BFC0-1F5E96137BA1}" type="sibTrans" cxnId="{0ED965F1-F7AE-484A-B9C5-90398B2479A2}">
      <dgm:prSet/>
      <dgm:spPr/>
    </dgm:pt>
    <dgm:pt modelId="{1364907A-61EB-4544-BD0A-1B0D86BFCF0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CF757F8-1E95-4283-9E5A-A94C04268C2E}" type="sibTrans" cxnId="{BCFEC1A1-EF2F-477C-82AF-7D0157938A55}">
      <dgm:prSet/>
      <dgm:spPr/>
    </dgm:pt>
    <dgm:pt modelId="{8A8287AB-5E95-46FB-B842-0A576E59159B}" type="parTrans" cxnId="{BCFEC1A1-EF2F-477C-82AF-7D0157938A55}">
      <dgm:prSet/>
      <dgm:spPr/>
    </dgm:pt>
    <dgm:pt modelId="{469CE41B-FA92-40AA-AF38-85610D20CAD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يَخْرُج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F240B4B-3488-42FE-AB2F-84DA8B7EBE7E}" type="sibTrans" cxnId="{68C9D919-FCDF-4207-82CA-DE0C5AD1C799}">
      <dgm:prSet/>
      <dgm:spPr/>
      <dgm:t>
        <a:bodyPr/>
        <a:lstStyle/>
        <a:p>
          <a:endParaRPr lang="en-US"/>
        </a:p>
      </dgm:t>
    </dgm:pt>
    <dgm:pt modelId="{67FF542E-3E0B-457F-BD94-F131BA203D90}" type="parTrans" cxnId="{68C9D919-FCDF-4207-82CA-DE0C5AD1C799}">
      <dgm:prSet/>
      <dgm:spPr/>
      <dgm:t>
        <a:bodyPr/>
        <a:lstStyle/>
        <a:p>
          <a:endParaRPr lang="en-US"/>
        </a:p>
      </dgm:t>
    </dgm:pt>
    <dgm:pt modelId="{9184E729-5429-4A35-B41F-DA9CDA61B5B3}" type="pres">
      <dgm:prSet presAssocID="{8E2FA6A8-9529-4299-AE3E-B51F34C66CEC}" presName="composite" presStyleCnt="0">
        <dgm:presLayoutVars>
          <dgm:chMax val="1"/>
          <dgm:dir/>
          <dgm:resizeHandles val="exact"/>
        </dgm:presLayoutVars>
      </dgm:prSet>
      <dgm:spPr/>
    </dgm:pt>
    <dgm:pt modelId="{DF6D14A7-9239-4AC5-81C9-B8DBDD04E781}" type="pres">
      <dgm:prSet presAssocID="{8E2FA6A8-9529-4299-AE3E-B51F34C66CEC}" presName="radial" presStyleCnt="0">
        <dgm:presLayoutVars>
          <dgm:animLvl val="ctr"/>
        </dgm:presLayoutVars>
      </dgm:prSet>
      <dgm:spPr/>
    </dgm:pt>
    <dgm:pt modelId="{AB299197-DF1A-4903-807F-463626649E70}" type="pres">
      <dgm:prSet presAssocID="{CEB2BEB0-1AAF-4A7E-85D1-1E8B21D28925}" presName="centerShape" presStyleLbl="vennNode1" presStyleIdx="0" presStyleCnt="14"/>
      <dgm:spPr/>
    </dgm:pt>
    <dgm:pt modelId="{E4798221-79E5-4B09-9135-F2A4AA4B30AA}" type="pres">
      <dgm:prSet presAssocID="{21C65D1B-B9DA-493B-8972-1A23CB951AB6}" presName="node" presStyleLbl="vennNode1" presStyleIdx="1" presStyleCnt="14">
        <dgm:presLayoutVars>
          <dgm:bulletEnabled val="1"/>
        </dgm:presLayoutVars>
      </dgm:prSet>
      <dgm:spPr/>
    </dgm:pt>
    <dgm:pt modelId="{FC4FE2A1-300C-4AE5-8326-982C0E8355C9}" type="pres">
      <dgm:prSet presAssocID="{5F58196E-A2F7-4C7D-AE7F-6E42A3317B6F}" presName="node" presStyleLbl="vennNode1" presStyleIdx="2" presStyleCnt="14">
        <dgm:presLayoutVars>
          <dgm:bulletEnabled val="1"/>
        </dgm:presLayoutVars>
      </dgm:prSet>
      <dgm:spPr/>
    </dgm:pt>
    <dgm:pt modelId="{2ECE24AA-604D-401E-A108-CF56C4A1ECEF}" type="pres">
      <dgm:prSet presAssocID="{4C604096-B87A-45CC-A51B-16583930670F}" presName="node" presStyleLbl="vennNode1" presStyleIdx="3" presStyleCnt="14">
        <dgm:presLayoutVars>
          <dgm:bulletEnabled val="1"/>
        </dgm:presLayoutVars>
      </dgm:prSet>
      <dgm:spPr/>
    </dgm:pt>
    <dgm:pt modelId="{94D42886-DAE8-49E2-8B31-69EBD6AC7B9C}" type="pres">
      <dgm:prSet presAssocID="{5A3F525F-E707-4B2D-AB2B-384A73825365}" presName="node" presStyleLbl="vennNode1" presStyleIdx="4" presStyleCnt="14">
        <dgm:presLayoutVars>
          <dgm:bulletEnabled val="1"/>
        </dgm:presLayoutVars>
      </dgm:prSet>
      <dgm:spPr/>
    </dgm:pt>
    <dgm:pt modelId="{5CBAD252-90EF-4155-81E2-B43C5E7A9DA2}" type="pres">
      <dgm:prSet presAssocID="{132A286C-3FFF-4432-8CFF-AF771830EF50}" presName="node" presStyleLbl="vennNode1" presStyleIdx="5" presStyleCnt="14">
        <dgm:presLayoutVars>
          <dgm:bulletEnabled val="1"/>
        </dgm:presLayoutVars>
      </dgm:prSet>
      <dgm:spPr/>
    </dgm:pt>
    <dgm:pt modelId="{EEB61DD6-DA27-48AA-831E-96BBA80354F6}" type="pres">
      <dgm:prSet presAssocID="{B7212D21-A7FC-407A-A18B-5AFCC6D98FBB}" presName="node" presStyleLbl="vennNode1" presStyleIdx="6" presStyleCnt="14">
        <dgm:presLayoutVars>
          <dgm:bulletEnabled val="1"/>
        </dgm:presLayoutVars>
      </dgm:prSet>
      <dgm:spPr/>
    </dgm:pt>
    <dgm:pt modelId="{872163D4-D10A-4F96-8D7C-8F50F4466BB5}" type="pres">
      <dgm:prSet presAssocID="{AF4CF007-E024-413E-9EEC-87E38B6C53BE}" presName="node" presStyleLbl="vennNode1" presStyleIdx="7" presStyleCnt="14">
        <dgm:presLayoutVars>
          <dgm:bulletEnabled val="1"/>
        </dgm:presLayoutVars>
      </dgm:prSet>
      <dgm:spPr/>
    </dgm:pt>
    <dgm:pt modelId="{40A15272-86CF-4DBC-AB50-96FA7C4B848C}" type="pres">
      <dgm:prSet presAssocID="{6A994AB3-1D43-44DD-BC70-5AEB8BF24D34}" presName="node" presStyleLbl="vennNode1" presStyleIdx="8" presStyleCnt="14">
        <dgm:presLayoutVars>
          <dgm:bulletEnabled val="1"/>
        </dgm:presLayoutVars>
      </dgm:prSet>
      <dgm:spPr/>
    </dgm:pt>
    <dgm:pt modelId="{B9D7BE7E-AC2B-4E0C-BF5A-10DFDD087C38}" type="pres">
      <dgm:prSet presAssocID="{F68855F6-F021-441A-8ED1-0C431D27DDD8}" presName="node" presStyleLbl="vennNode1" presStyleIdx="9" presStyleCnt="14">
        <dgm:presLayoutVars>
          <dgm:bulletEnabled val="1"/>
        </dgm:presLayoutVars>
      </dgm:prSet>
      <dgm:spPr/>
    </dgm:pt>
    <dgm:pt modelId="{44ADB881-5063-481E-9FA4-4803672FA775}" type="pres">
      <dgm:prSet presAssocID="{469CE41B-FA92-40AA-AF38-85610D20CAD3}" presName="node" presStyleLbl="vennNode1" presStyleIdx="10" presStyleCnt="14">
        <dgm:presLayoutVars>
          <dgm:bulletEnabled val="1"/>
        </dgm:presLayoutVars>
      </dgm:prSet>
      <dgm:spPr/>
    </dgm:pt>
    <dgm:pt modelId="{E0694B73-6CB5-409E-993C-B15A3E327D4B}" type="pres">
      <dgm:prSet presAssocID="{1364907A-61EB-4544-BD0A-1B0D86BFCF00}" presName="node" presStyleLbl="vennNode1" presStyleIdx="11" presStyleCnt="14">
        <dgm:presLayoutVars>
          <dgm:bulletEnabled val="1"/>
        </dgm:presLayoutVars>
      </dgm:prSet>
      <dgm:spPr/>
    </dgm:pt>
    <dgm:pt modelId="{9CFB9063-F9F5-45EC-8767-91F65A07F914}" type="pres">
      <dgm:prSet presAssocID="{53B44D08-BFF5-44E6-A719-08EEC59F8A04}" presName="node" presStyleLbl="vennNode1" presStyleIdx="12" presStyleCnt="14">
        <dgm:presLayoutVars>
          <dgm:bulletEnabled val="1"/>
        </dgm:presLayoutVars>
      </dgm:prSet>
      <dgm:spPr/>
    </dgm:pt>
    <dgm:pt modelId="{D10341E8-AE72-4F96-BD09-E5209F41F168}" type="pres">
      <dgm:prSet presAssocID="{E1BD23A7-6CAC-4F92-8C59-D0E078928B77}" presName="node" presStyleLbl="vennNode1" presStyleIdx="13" presStyleCnt="14">
        <dgm:presLayoutVars>
          <dgm:bulletEnabled val="1"/>
        </dgm:presLayoutVars>
      </dgm:prSet>
      <dgm:spPr/>
    </dgm:pt>
  </dgm:ptLst>
  <dgm:cxnLst>
    <dgm:cxn modelId="{A8C4FD0D-2B50-42D8-AC0C-87B63D37831E}" type="presOf" srcId="{21C65D1B-B9DA-493B-8972-1A23CB951AB6}" destId="{E4798221-79E5-4B09-9135-F2A4AA4B30AA}" srcOrd="0" destOrd="0" presId="urn:microsoft.com/office/officeart/2005/8/layout/radial3"/>
    <dgm:cxn modelId="{58D63D16-68C9-48CB-B499-4F8464DFFB6F}" srcId="{CEB2BEB0-1AAF-4A7E-85D1-1E8B21D28925}" destId="{132A286C-3FFF-4432-8CFF-AF771830EF50}" srcOrd="4" destOrd="0" parTransId="{066FFAC5-4244-4AA6-B39F-B31F99BA03C5}" sibTransId="{D55ADF9F-EE39-4895-A82B-D1687162095D}"/>
    <dgm:cxn modelId="{ACAF3817-3221-44AB-8519-C66296EFFE5C}" srcId="{CEB2BEB0-1AAF-4A7E-85D1-1E8B21D28925}" destId="{F68855F6-F021-441A-8ED1-0C431D27DDD8}" srcOrd="8" destOrd="0" parTransId="{618CFA8B-16DD-4C4A-8AF6-A4B23D97FE12}" sibTransId="{D98A76EA-3B5C-43A2-BFB2-4DDA498A640F}"/>
    <dgm:cxn modelId="{68C9D919-FCDF-4207-82CA-DE0C5AD1C799}" srcId="{CEB2BEB0-1AAF-4A7E-85D1-1E8B21D28925}" destId="{469CE41B-FA92-40AA-AF38-85610D20CAD3}" srcOrd="9" destOrd="0" parTransId="{67FF542E-3E0B-457F-BD94-F131BA203D90}" sibTransId="{3F240B4B-3488-42FE-AB2F-84DA8B7EBE7E}"/>
    <dgm:cxn modelId="{A30AA422-4FFC-48A8-8088-21022F550CE5}" type="presOf" srcId="{132A286C-3FFF-4432-8CFF-AF771830EF50}" destId="{5CBAD252-90EF-4155-81E2-B43C5E7A9DA2}" srcOrd="0" destOrd="0" presId="urn:microsoft.com/office/officeart/2005/8/layout/radial3"/>
    <dgm:cxn modelId="{A9C4B829-4F95-4178-8F56-17A3369BF552}" type="presOf" srcId="{B7212D21-A7FC-407A-A18B-5AFCC6D98FBB}" destId="{EEB61DD6-DA27-48AA-831E-96BBA80354F6}" srcOrd="0" destOrd="0" presId="urn:microsoft.com/office/officeart/2005/8/layout/radial3"/>
    <dgm:cxn modelId="{5147C72A-13C2-4DB2-BAD6-0BA67786B8A5}" type="presOf" srcId="{53B44D08-BFF5-44E6-A719-08EEC59F8A04}" destId="{9CFB9063-F9F5-45EC-8767-91F65A07F914}" srcOrd="0" destOrd="0" presId="urn:microsoft.com/office/officeart/2005/8/layout/radial3"/>
    <dgm:cxn modelId="{CE6BBD2E-B662-4B70-927D-05B1C5A71775}" type="presOf" srcId="{4C604096-B87A-45CC-A51B-16583930670F}" destId="{2ECE24AA-604D-401E-A108-CF56C4A1ECEF}" srcOrd="0" destOrd="0" presId="urn:microsoft.com/office/officeart/2005/8/layout/radial3"/>
    <dgm:cxn modelId="{8B69AD2F-4BB3-420E-9E6E-C257F705079A}" type="presOf" srcId="{5F58196E-A2F7-4C7D-AE7F-6E42A3317B6F}" destId="{FC4FE2A1-300C-4AE5-8326-982C0E8355C9}" srcOrd="0" destOrd="0" presId="urn:microsoft.com/office/officeart/2005/8/layout/radial3"/>
    <dgm:cxn modelId="{26011D32-CBA2-434A-BA79-3DF8033727A2}" type="presOf" srcId="{F68855F6-F021-441A-8ED1-0C431D27DDD8}" destId="{B9D7BE7E-AC2B-4E0C-BF5A-10DFDD087C38}" srcOrd="0" destOrd="0" presId="urn:microsoft.com/office/officeart/2005/8/layout/radial3"/>
    <dgm:cxn modelId="{1D1BDB3A-9115-4F85-8994-333A371E9F97}" srcId="{CEB2BEB0-1AAF-4A7E-85D1-1E8B21D28925}" destId="{21C65D1B-B9DA-493B-8972-1A23CB951AB6}" srcOrd="0" destOrd="0" parTransId="{190C1102-BD56-454E-84D2-1DA7C1BD59C8}" sibTransId="{80455F9C-BFCA-4D77-BE5C-56D0A82CD7D3}"/>
    <dgm:cxn modelId="{BA552466-5DA0-452C-A82E-2F91DEFF8DB4}" type="presOf" srcId="{5A3F525F-E707-4B2D-AB2B-384A73825365}" destId="{94D42886-DAE8-49E2-8B31-69EBD6AC7B9C}" srcOrd="0" destOrd="0" presId="urn:microsoft.com/office/officeart/2005/8/layout/radial3"/>
    <dgm:cxn modelId="{1E066876-2F1C-4600-AA59-DEEAD1139FFC}" type="presOf" srcId="{8E2FA6A8-9529-4299-AE3E-B51F34C66CEC}" destId="{9184E729-5429-4A35-B41F-DA9CDA61B5B3}" srcOrd="0" destOrd="0" presId="urn:microsoft.com/office/officeart/2005/8/layout/radial3"/>
    <dgm:cxn modelId="{57829977-184A-4300-B001-28974745B3CD}" type="presOf" srcId="{E1BD23A7-6CAC-4F92-8C59-D0E078928B77}" destId="{D10341E8-AE72-4F96-BD09-E5209F41F168}" srcOrd="0" destOrd="0" presId="urn:microsoft.com/office/officeart/2005/8/layout/radial3"/>
    <dgm:cxn modelId="{CB16A978-3777-456C-AEC7-FDF1F574D0E7}" srcId="{CEB2BEB0-1AAF-4A7E-85D1-1E8B21D28925}" destId="{AF4CF007-E024-413E-9EEC-87E38B6C53BE}" srcOrd="6" destOrd="0" parTransId="{A2790C1B-1562-4ACF-A07D-A2800D4450FC}" sibTransId="{ECC731C3-04F6-4615-A925-A856E80B95EB}"/>
    <dgm:cxn modelId="{D10ACC89-F348-421D-A785-F590D25376A7}" type="presOf" srcId="{AF4CF007-E024-413E-9EEC-87E38B6C53BE}" destId="{872163D4-D10A-4F96-8D7C-8F50F4466BB5}" srcOrd="0" destOrd="0" presId="urn:microsoft.com/office/officeart/2005/8/layout/radial3"/>
    <dgm:cxn modelId="{261932A1-E107-41DE-A72E-8CDD2E24DA79}" type="presOf" srcId="{469CE41B-FA92-40AA-AF38-85610D20CAD3}" destId="{44ADB881-5063-481E-9FA4-4803672FA775}" srcOrd="0" destOrd="0" presId="urn:microsoft.com/office/officeart/2005/8/layout/radial3"/>
    <dgm:cxn modelId="{BCFEC1A1-EF2F-477C-82AF-7D0157938A55}" srcId="{CEB2BEB0-1AAF-4A7E-85D1-1E8B21D28925}" destId="{1364907A-61EB-4544-BD0A-1B0D86BFCF00}" srcOrd="10" destOrd="0" parTransId="{8A8287AB-5E95-46FB-B842-0A576E59159B}" sibTransId="{4CF757F8-1E95-4283-9E5A-A94C04268C2E}"/>
    <dgm:cxn modelId="{931525AB-F3B2-436C-B26F-FCFE797F1A77}" type="presOf" srcId="{CEB2BEB0-1AAF-4A7E-85D1-1E8B21D28925}" destId="{AB299197-DF1A-4903-807F-463626649E70}" srcOrd="0" destOrd="0" presId="urn:microsoft.com/office/officeart/2005/8/layout/radial3"/>
    <dgm:cxn modelId="{C56FE0C2-28ED-40CA-A9E2-61BA874E3E24}" srcId="{CEB2BEB0-1AAF-4A7E-85D1-1E8B21D28925}" destId="{6A994AB3-1D43-44DD-BC70-5AEB8BF24D34}" srcOrd="7" destOrd="0" parTransId="{E8298D84-292F-46D0-9A53-35DFCDB4BA8B}" sibTransId="{05E4DF79-FBEE-41FA-8805-42EF2FC15132}"/>
    <dgm:cxn modelId="{FBA8B0C3-E2D3-47B6-8202-A3C87A250F01}" srcId="{8E2FA6A8-9529-4299-AE3E-B51F34C66CEC}" destId="{CEB2BEB0-1AAF-4A7E-85D1-1E8B21D28925}" srcOrd="0" destOrd="0" parTransId="{317C521E-C5AD-49F3-A884-E561E7F398F4}" sibTransId="{72F55C97-B016-45B0-8E5E-8D7C9FF2514C}"/>
    <dgm:cxn modelId="{619554CA-4245-4AAD-9E71-9F303082A10C}" srcId="{CEB2BEB0-1AAF-4A7E-85D1-1E8B21D28925}" destId="{5F58196E-A2F7-4C7D-AE7F-6E42A3317B6F}" srcOrd="1" destOrd="0" parTransId="{A57D009A-C81D-4F42-BCA1-7F7361AB64EF}" sibTransId="{91278221-FB5B-4C98-8500-015E91B1915B}"/>
    <dgm:cxn modelId="{4A2038CC-2AE6-4512-8B68-097AB9F753C4}" srcId="{CEB2BEB0-1AAF-4A7E-85D1-1E8B21D28925}" destId="{E1BD23A7-6CAC-4F92-8C59-D0E078928B77}" srcOrd="12" destOrd="0" parTransId="{F65563EE-30D2-4FD4-B24C-12A4AD516948}" sibTransId="{C7C08F8B-79D0-4326-AC99-44B2599DE31D}"/>
    <dgm:cxn modelId="{EF549CDD-C3F4-4A02-B51E-640C34FD80B7}" srcId="{CEB2BEB0-1AAF-4A7E-85D1-1E8B21D28925}" destId="{5A3F525F-E707-4B2D-AB2B-384A73825365}" srcOrd="3" destOrd="0" parTransId="{BD49B657-B4D4-4665-8335-62CBAF4E3013}" sibTransId="{D116E291-CA46-4C77-A74F-B80ED8D9E380}"/>
    <dgm:cxn modelId="{D8FC22E6-63D9-481F-A783-EBA69E19A807}" type="presOf" srcId="{1364907A-61EB-4544-BD0A-1B0D86BFCF00}" destId="{E0694B73-6CB5-409E-993C-B15A3E327D4B}" srcOrd="0" destOrd="0" presId="urn:microsoft.com/office/officeart/2005/8/layout/radial3"/>
    <dgm:cxn modelId="{FE5C62E9-F472-4341-9162-D09946E05A3F}" srcId="{CEB2BEB0-1AAF-4A7E-85D1-1E8B21D28925}" destId="{B7212D21-A7FC-407A-A18B-5AFCC6D98FBB}" srcOrd="5" destOrd="0" parTransId="{16CF871B-5338-4E43-B68D-4DE7042F677A}" sibTransId="{02483F8E-77B7-429F-99B0-310756ABFB3F}"/>
    <dgm:cxn modelId="{0ED965F1-F7AE-484A-B9C5-90398B2479A2}" srcId="{CEB2BEB0-1AAF-4A7E-85D1-1E8B21D28925}" destId="{4C604096-B87A-45CC-A51B-16583930670F}" srcOrd="2" destOrd="0" parTransId="{17FB96FD-90AC-41A3-83BC-567055B9C9DD}" sibTransId="{7A64CE4F-762A-4FB4-BFC0-1F5E96137BA1}"/>
    <dgm:cxn modelId="{32B2ADF7-EE1F-4FBF-BAF5-8DBB36A07895}" type="presOf" srcId="{6A994AB3-1D43-44DD-BC70-5AEB8BF24D34}" destId="{40A15272-86CF-4DBC-AB50-96FA7C4B848C}" srcOrd="0" destOrd="0" presId="urn:microsoft.com/office/officeart/2005/8/layout/radial3"/>
    <dgm:cxn modelId="{A99CC1F9-F21C-42DA-AB24-CB876E74ACDC}" srcId="{CEB2BEB0-1AAF-4A7E-85D1-1E8B21D28925}" destId="{53B44D08-BFF5-44E6-A719-08EEC59F8A04}" srcOrd="11" destOrd="0" parTransId="{7F3A5589-35CC-48D4-AA99-D386F7CEDA5D}" sibTransId="{C8A2A463-0D95-4F1E-842C-68FF1CABA7E2}"/>
    <dgm:cxn modelId="{B0F3BAA5-7E87-4307-8DC6-DDE3181BB1B0}" type="presParOf" srcId="{9184E729-5429-4A35-B41F-DA9CDA61B5B3}" destId="{DF6D14A7-9239-4AC5-81C9-B8DBDD04E781}" srcOrd="0" destOrd="0" presId="urn:microsoft.com/office/officeart/2005/8/layout/radial3"/>
    <dgm:cxn modelId="{1D8D256C-3104-47CE-ABC1-4A34BFB1AA33}" type="presParOf" srcId="{DF6D14A7-9239-4AC5-81C9-B8DBDD04E781}" destId="{AB299197-DF1A-4903-807F-463626649E70}" srcOrd="0" destOrd="0" presId="urn:microsoft.com/office/officeart/2005/8/layout/radial3"/>
    <dgm:cxn modelId="{BEE754C7-34A0-4A05-AC98-A2950D1C7308}" type="presParOf" srcId="{DF6D14A7-9239-4AC5-81C9-B8DBDD04E781}" destId="{E4798221-79E5-4B09-9135-F2A4AA4B30AA}" srcOrd="1" destOrd="0" presId="urn:microsoft.com/office/officeart/2005/8/layout/radial3"/>
    <dgm:cxn modelId="{63A0035E-BB90-49BE-BCDB-4C59F21F233E}" type="presParOf" srcId="{DF6D14A7-9239-4AC5-81C9-B8DBDD04E781}" destId="{FC4FE2A1-300C-4AE5-8326-982C0E8355C9}" srcOrd="2" destOrd="0" presId="urn:microsoft.com/office/officeart/2005/8/layout/radial3"/>
    <dgm:cxn modelId="{60882051-CEB5-4455-BEE2-31ECE0FF1557}" type="presParOf" srcId="{DF6D14A7-9239-4AC5-81C9-B8DBDD04E781}" destId="{2ECE24AA-604D-401E-A108-CF56C4A1ECEF}" srcOrd="3" destOrd="0" presId="urn:microsoft.com/office/officeart/2005/8/layout/radial3"/>
    <dgm:cxn modelId="{D32CF193-6BCE-4551-A722-D68820CF0133}" type="presParOf" srcId="{DF6D14A7-9239-4AC5-81C9-B8DBDD04E781}" destId="{94D42886-DAE8-49E2-8B31-69EBD6AC7B9C}" srcOrd="4" destOrd="0" presId="urn:microsoft.com/office/officeart/2005/8/layout/radial3"/>
    <dgm:cxn modelId="{71F138BE-2189-4F75-AD9A-EF6042A19076}" type="presParOf" srcId="{DF6D14A7-9239-4AC5-81C9-B8DBDD04E781}" destId="{5CBAD252-90EF-4155-81E2-B43C5E7A9DA2}" srcOrd="5" destOrd="0" presId="urn:microsoft.com/office/officeart/2005/8/layout/radial3"/>
    <dgm:cxn modelId="{5337432D-7E1A-4F78-93D4-268338551B53}" type="presParOf" srcId="{DF6D14A7-9239-4AC5-81C9-B8DBDD04E781}" destId="{EEB61DD6-DA27-48AA-831E-96BBA80354F6}" srcOrd="6" destOrd="0" presId="urn:microsoft.com/office/officeart/2005/8/layout/radial3"/>
    <dgm:cxn modelId="{69A1E874-1617-4B0F-B4C2-AF3DFBA5CF91}" type="presParOf" srcId="{DF6D14A7-9239-4AC5-81C9-B8DBDD04E781}" destId="{872163D4-D10A-4F96-8D7C-8F50F4466BB5}" srcOrd="7" destOrd="0" presId="urn:microsoft.com/office/officeart/2005/8/layout/radial3"/>
    <dgm:cxn modelId="{B8748967-0A62-47CD-9737-BB8B869A869A}" type="presParOf" srcId="{DF6D14A7-9239-4AC5-81C9-B8DBDD04E781}" destId="{40A15272-86CF-4DBC-AB50-96FA7C4B848C}" srcOrd="8" destOrd="0" presId="urn:microsoft.com/office/officeart/2005/8/layout/radial3"/>
    <dgm:cxn modelId="{5F4354AA-3C1F-4AC0-A9BD-102EAA9E8C57}" type="presParOf" srcId="{DF6D14A7-9239-4AC5-81C9-B8DBDD04E781}" destId="{B9D7BE7E-AC2B-4E0C-BF5A-10DFDD087C38}" srcOrd="9" destOrd="0" presId="urn:microsoft.com/office/officeart/2005/8/layout/radial3"/>
    <dgm:cxn modelId="{535AD77E-BC7E-49F4-8805-4E9892846C8B}" type="presParOf" srcId="{DF6D14A7-9239-4AC5-81C9-B8DBDD04E781}" destId="{44ADB881-5063-481E-9FA4-4803672FA775}" srcOrd="10" destOrd="0" presId="urn:microsoft.com/office/officeart/2005/8/layout/radial3"/>
    <dgm:cxn modelId="{75D6B2E0-D407-4BBF-9A06-C462FE06FB85}" type="presParOf" srcId="{DF6D14A7-9239-4AC5-81C9-B8DBDD04E781}" destId="{E0694B73-6CB5-409E-993C-B15A3E327D4B}" srcOrd="11" destOrd="0" presId="urn:microsoft.com/office/officeart/2005/8/layout/radial3"/>
    <dgm:cxn modelId="{D784F3B6-31A8-4515-AE91-DF74B457FDF5}" type="presParOf" srcId="{DF6D14A7-9239-4AC5-81C9-B8DBDD04E781}" destId="{9CFB9063-F9F5-45EC-8767-91F65A07F914}" srcOrd="12" destOrd="0" presId="urn:microsoft.com/office/officeart/2005/8/layout/radial3"/>
    <dgm:cxn modelId="{228967F0-583D-4665-8F5A-15BC0357110D}" type="presParOf" srcId="{DF6D14A7-9239-4AC5-81C9-B8DBDD04E781}" destId="{D10341E8-AE72-4F96-BD09-E5209F41F168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0B86CA-3375-CA44-9F0C-587E3B72FAB3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B65059-5AE2-8643-AFAD-E0FA094D647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60FA7-CF9F-D94D-BE58-422B7E87DBCB}" type="par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06C56AF-38D1-644A-9A58-70B917333595}" type="sibTrans" cxnId="{6C26E224-529A-5241-AEE4-22DEC13AE9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C28CF6-0024-D04A-9751-D41B372D6EC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961112-808F-A840-9FD1-EED4EADD8BF8}" type="par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127329-1546-DB46-A0BE-F221E320B989}" type="sibTrans" cxnId="{869DD269-020C-5944-8D16-ADC837A42DD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9C8BCB-BDF7-7F41-A72C-24BF397A68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8C6D38-15B6-D54C-86B6-325777AEFE73}" type="par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C5E5AD4-3C97-4A4E-AE13-FD171A60BF71}" type="sibTrans" cxnId="{4C7D30F0-F100-9F40-AC4A-A7009D01D27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D19F635-BE60-064E-B74E-C848157D3FA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FC84D4-96D8-384B-A0AF-C0C383C34AF5}" type="par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F0D7C5-A5BD-304E-9730-1A307768EBB8}" type="sibTrans" cxnId="{39A40A50-62CC-0D43-8811-227AF0D1E85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6FD719-632B-7B46-A73E-3B309A82EE1F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E00D5-9663-9E43-8CF6-261F2167D547}" type="parTrans" cxnId="{EE0E9101-DF08-4D4D-9949-9F0085B12BDA}">
      <dgm:prSet/>
      <dgm:spPr/>
      <dgm:t>
        <a:bodyPr/>
        <a:lstStyle/>
        <a:p>
          <a:endParaRPr lang="en-US"/>
        </a:p>
      </dgm:t>
    </dgm:pt>
    <dgm:pt modelId="{98A62E3A-FB12-AE4A-9C1B-3FC780E5C101}" type="sibTrans" cxnId="{EE0E9101-DF08-4D4D-9949-9F0085B12BDA}">
      <dgm:prSet/>
      <dgm:spPr/>
      <dgm:t>
        <a:bodyPr/>
        <a:lstStyle/>
        <a:p>
          <a:endParaRPr lang="en-US"/>
        </a:p>
      </dgm:t>
    </dgm:pt>
    <dgm:pt modelId="{EC45610B-EC1D-9046-A80F-8476800A7C2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F2B1F6-C926-3148-918C-FB2371E128F1}" type="parTrans" cxnId="{C38F63B1-0B85-E040-BB1B-42BA2C8D301C}">
      <dgm:prSet/>
      <dgm:spPr/>
      <dgm:t>
        <a:bodyPr/>
        <a:lstStyle/>
        <a:p>
          <a:endParaRPr lang="en-US"/>
        </a:p>
      </dgm:t>
    </dgm:pt>
    <dgm:pt modelId="{D8020B43-2006-8240-BE0A-5EF534112027}" type="sibTrans" cxnId="{C38F63B1-0B85-E040-BB1B-42BA2C8D301C}">
      <dgm:prSet/>
      <dgm:spPr/>
      <dgm:t>
        <a:bodyPr/>
        <a:lstStyle/>
        <a:p>
          <a:endParaRPr lang="en-US"/>
        </a:p>
      </dgm:t>
    </dgm:pt>
    <dgm:pt modelId="{CB477EE5-6E23-1048-8ABD-DB1C64D6ED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682820-2267-884D-BBF7-8A30B5827DDF}" type="parTrans" cxnId="{DC55E031-04A1-524E-932A-7BD05BD08AC9}">
      <dgm:prSet/>
      <dgm:spPr/>
      <dgm:t>
        <a:bodyPr/>
        <a:lstStyle/>
        <a:p>
          <a:endParaRPr lang="en-US"/>
        </a:p>
      </dgm:t>
    </dgm:pt>
    <dgm:pt modelId="{CEA41B36-F8CC-4446-8B98-9473AE06D14B}" type="sibTrans" cxnId="{DC55E031-04A1-524E-932A-7BD05BD08AC9}">
      <dgm:prSet/>
      <dgm:spPr/>
      <dgm:t>
        <a:bodyPr/>
        <a:lstStyle/>
        <a:p>
          <a:endParaRPr lang="en-US"/>
        </a:p>
      </dgm:t>
    </dgm:pt>
    <dgm:pt modelId="{C1591BEE-34D5-1E45-8445-453C9BD2CD2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5BBC1B-12CA-CF48-B76E-A140B4E40630}" type="parTrans" cxnId="{DD365478-1B2A-804F-B7FD-EB470DB6D836}">
      <dgm:prSet/>
      <dgm:spPr/>
      <dgm:t>
        <a:bodyPr/>
        <a:lstStyle/>
        <a:p>
          <a:endParaRPr lang="en-US"/>
        </a:p>
      </dgm:t>
    </dgm:pt>
    <dgm:pt modelId="{DC6E1921-FC49-5043-9563-F074D0681110}" type="sibTrans" cxnId="{DD365478-1B2A-804F-B7FD-EB470DB6D836}">
      <dgm:prSet/>
      <dgm:spPr/>
      <dgm:t>
        <a:bodyPr/>
        <a:lstStyle/>
        <a:p>
          <a:endParaRPr lang="en-US"/>
        </a:p>
      </dgm:t>
    </dgm:pt>
    <dgm:pt modelId="{4A4EA7E2-A82E-6B4D-9CFC-D068B87127A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A42EB5-3FA9-6F48-B1C1-B6C4CC9053A4}" type="parTrans" cxnId="{B5FF10E5-E618-8E44-A592-9734A02DE111}">
      <dgm:prSet/>
      <dgm:spPr/>
      <dgm:t>
        <a:bodyPr/>
        <a:lstStyle/>
        <a:p>
          <a:endParaRPr lang="en-US"/>
        </a:p>
      </dgm:t>
    </dgm:pt>
    <dgm:pt modelId="{20E8332F-DDD7-574E-8597-298E66B84EF1}" type="sibTrans" cxnId="{B5FF10E5-E618-8E44-A592-9734A02DE111}">
      <dgm:prSet/>
      <dgm:spPr/>
      <dgm:t>
        <a:bodyPr/>
        <a:lstStyle/>
        <a:p>
          <a:endParaRPr lang="en-US"/>
        </a:p>
      </dgm:t>
    </dgm:pt>
    <dgm:pt modelId="{95AE8793-52C4-9C40-A49F-713EB6AB18B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F137F-A4CD-D643-BDC6-0D2130946F23}" type="parTrans" cxnId="{33A3B849-52D9-1F43-A251-5FC87D28F1AF}">
      <dgm:prSet/>
      <dgm:spPr/>
      <dgm:t>
        <a:bodyPr/>
        <a:lstStyle/>
        <a:p>
          <a:endParaRPr lang="en-US"/>
        </a:p>
      </dgm:t>
    </dgm:pt>
    <dgm:pt modelId="{6521B9D2-9941-1141-8CBA-79941CD15857}" type="sibTrans" cxnId="{33A3B849-52D9-1F43-A251-5FC87D28F1AF}">
      <dgm:prSet/>
      <dgm:spPr/>
      <dgm:t>
        <a:bodyPr/>
        <a:lstStyle/>
        <a:p>
          <a:endParaRPr lang="en-US"/>
        </a:p>
      </dgm:t>
    </dgm:pt>
    <dgm:pt modelId="{C67AED1E-389C-4118-AF69-38464CD348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1209B5-B153-4779-B5B5-76E27454FAA8}" type="parTrans" cxnId="{17725395-1A98-47C1-BE83-5414C611BC4B}">
      <dgm:prSet/>
      <dgm:spPr/>
      <dgm:t>
        <a:bodyPr/>
        <a:lstStyle/>
        <a:p>
          <a:endParaRPr lang="en-US"/>
        </a:p>
      </dgm:t>
    </dgm:pt>
    <dgm:pt modelId="{8AE97739-9F1B-401F-AE92-86A95A1A9CB2}" type="sibTrans" cxnId="{17725395-1A98-47C1-BE83-5414C611BC4B}">
      <dgm:prSet/>
      <dgm:spPr/>
      <dgm:t>
        <a:bodyPr/>
        <a:lstStyle/>
        <a:p>
          <a:endParaRPr lang="en-US"/>
        </a:p>
      </dgm:t>
    </dgm:pt>
    <dgm:pt modelId="{A35933B3-2C61-4DF5-A582-3C52690709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40D1BD-7202-4932-80DB-F753EDE41CD6}" type="parTrans" cxnId="{77DE12E4-C117-4808-BEA7-B581B7EE32D1}">
      <dgm:prSet/>
      <dgm:spPr/>
      <dgm:t>
        <a:bodyPr/>
        <a:lstStyle/>
        <a:p>
          <a:endParaRPr lang="en-US"/>
        </a:p>
      </dgm:t>
    </dgm:pt>
    <dgm:pt modelId="{AF361F1C-E79D-4C06-A61E-485A94BD06B1}" type="sibTrans" cxnId="{77DE12E4-C117-4808-BEA7-B581B7EE32D1}">
      <dgm:prSet/>
      <dgm:spPr/>
      <dgm:t>
        <a:bodyPr/>
        <a:lstStyle/>
        <a:p>
          <a:endParaRPr lang="en-US"/>
        </a:p>
      </dgm:t>
    </dgm:pt>
    <dgm:pt modelId="{70FEF507-3CE2-4C0D-951D-E89DB6255D28}">
      <dgm:prSet phldrT="[Text]"/>
      <dgm:spPr/>
      <dgm:t>
        <a:bodyPr/>
        <a:lstStyle/>
        <a:p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A02904-C117-480C-9DBE-40080913172B}" type="parTrans" cxnId="{CA558ED4-DA80-4AD9-B17E-FFA49FFB76B7}">
      <dgm:prSet/>
      <dgm:spPr/>
      <dgm:t>
        <a:bodyPr/>
        <a:lstStyle/>
        <a:p>
          <a:endParaRPr lang="en-US"/>
        </a:p>
      </dgm:t>
    </dgm:pt>
    <dgm:pt modelId="{C9F74B15-1D51-4DB6-9FC2-2C6C7F7FEB8C}" type="sibTrans" cxnId="{CA558ED4-DA80-4AD9-B17E-FFA49FFB76B7}">
      <dgm:prSet/>
      <dgm:spPr/>
    </dgm:pt>
    <dgm:pt modelId="{6A85EEEE-B8AD-4221-96B8-C849794AB92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645499-6939-46B9-9033-BBAEDC8B98FA}" type="parTrans" cxnId="{BBA63095-A298-4C02-9512-26F9B3E35EAB}">
      <dgm:prSet/>
      <dgm:spPr/>
      <dgm:t>
        <a:bodyPr/>
        <a:lstStyle/>
        <a:p>
          <a:endParaRPr lang="en-US"/>
        </a:p>
      </dgm:t>
    </dgm:pt>
    <dgm:pt modelId="{A9001E86-F7F1-4041-8E12-0C9EEBB7CC37}" type="sibTrans" cxnId="{BBA63095-A298-4C02-9512-26F9B3E35EAB}">
      <dgm:prSet/>
      <dgm:spPr/>
    </dgm:pt>
    <dgm:pt modelId="{E0E132E9-7BE6-1749-ACC3-7FB44E5C5664}" type="pres">
      <dgm:prSet presAssocID="{BC0B86CA-3375-CA44-9F0C-587E3B72FA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1B36A5-BAA3-694E-9D38-D698B6F2E49C}" type="pres">
      <dgm:prSet presAssocID="{A3B65059-5AE2-8643-AFAD-E0FA094D6473}" presName="centerShape" presStyleLbl="node0" presStyleIdx="0" presStyleCnt="1"/>
      <dgm:spPr/>
    </dgm:pt>
    <dgm:pt modelId="{EFF1EC9F-2A78-8242-8C8B-0F92E1D1DD07}" type="pres">
      <dgm:prSet presAssocID="{20961112-808F-A840-9FD1-EED4EADD8BF8}" presName="parTrans" presStyleLbl="sibTrans2D1" presStyleIdx="0" presStyleCnt="13"/>
      <dgm:spPr/>
    </dgm:pt>
    <dgm:pt modelId="{D7076380-ECAF-8A4A-9E81-B7BDFCF1BEEB}" type="pres">
      <dgm:prSet presAssocID="{20961112-808F-A840-9FD1-EED4EADD8BF8}" presName="connectorText" presStyleLbl="sibTrans2D1" presStyleIdx="0" presStyleCnt="13"/>
      <dgm:spPr/>
    </dgm:pt>
    <dgm:pt modelId="{37541F5D-28E8-9D4B-AB27-1C4E02C84DD4}" type="pres">
      <dgm:prSet presAssocID="{B4C28CF6-0024-D04A-9751-D41B372D6EC1}" presName="node" presStyleLbl="node1" presStyleIdx="0" presStyleCnt="13">
        <dgm:presLayoutVars>
          <dgm:bulletEnabled val="1"/>
        </dgm:presLayoutVars>
      </dgm:prSet>
      <dgm:spPr/>
    </dgm:pt>
    <dgm:pt modelId="{114F3577-38FC-944A-9D53-2D6EC60A7A26}" type="pres">
      <dgm:prSet presAssocID="{3C8C6D38-15B6-D54C-86B6-325777AEFE73}" presName="parTrans" presStyleLbl="sibTrans2D1" presStyleIdx="1" presStyleCnt="13"/>
      <dgm:spPr/>
    </dgm:pt>
    <dgm:pt modelId="{C8E2E889-4F5D-5E4A-89DA-A1A8D423EC2D}" type="pres">
      <dgm:prSet presAssocID="{3C8C6D38-15B6-D54C-86B6-325777AEFE73}" presName="connectorText" presStyleLbl="sibTrans2D1" presStyleIdx="1" presStyleCnt="13"/>
      <dgm:spPr/>
    </dgm:pt>
    <dgm:pt modelId="{C758F5A7-D2EB-014A-B46F-61C7F4ADDFAC}" type="pres">
      <dgm:prSet presAssocID="{C09C8BCB-BDF7-7F41-A72C-24BF397A68E7}" presName="node" presStyleLbl="node1" presStyleIdx="1" presStyleCnt="13">
        <dgm:presLayoutVars>
          <dgm:bulletEnabled val="1"/>
        </dgm:presLayoutVars>
      </dgm:prSet>
      <dgm:spPr/>
    </dgm:pt>
    <dgm:pt modelId="{298D7BC5-3DC1-274F-AC84-9330BF06D18F}" type="pres">
      <dgm:prSet presAssocID="{F1FC84D4-96D8-384B-A0AF-C0C383C34AF5}" presName="parTrans" presStyleLbl="sibTrans2D1" presStyleIdx="2" presStyleCnt="13"/>
      <dgm:spPr/>
    </dgm:pt>
    <dgm:pt modelId="{651CEE59-F6A9-6C41-800C-3A6FBBA21433}" type="pres">
      <dgm:prSet presAssocID="{F1FC84D4-96D8-384B-A0AF-C0C383C34AF5}" presName="connectorText" presStyleLbl="sibTrans2D1" presStyleIdx="2" presStyleCnt="13"/>
      <dgm:spPr/>
    </dgm:pt>
    <dgm:pt modelId="{61218A4F-C48D-5349-B767-056C78768998}" type="pres">
      <dgm:prSet presAssocID="{5D19F635-BE60-064E-B74E-C848157D3FA1}" presName="node" presStyleLbl="node1" presStyleIdx="2" presStyleCnt="13">
        <dgm:presLayoutVars>
          <dgm:bulletEnabled val="1"/>
        </dgm:presLayoutVars>
      </dgm:prSet>
      <dgm:spPr/>
    </dgm:pt>
    <dgm:pt modelId="{D6A39D0B-8067-4D47-8AF2-FC6E534A5DA4}" type="pres">
      <dgm:prSet presAssocID="{C48E00D5-9663-9E43-8CF6-261F2167D547}" presName="parTrans" presStyleLbl="sibTrans2D1" presStyleIdx="3" presStyleCnt="13"/>
      <dgm:spPr/>
    </dgm:pt>
    <dgm:pt modelId="{1CE9CEF6-D5D5-924C-8081-4E91D9CD4A51}" type="pres">
      <dgm:prSet presAssocID="{C48E00D5-9663-9E43-8CF6-261F2167D547}" presName="connectorText" presStyleLbl="sibTrans2D1" presStyleIdx="3" presStyleCnt="13"/>
      <dgm:spPr/>
    </dgm:pt>
    <dgm:pt modelId="{AC2E0ACE-7DD7-7B49-A078-C113A3625D96}" type="pres">
      <dgm:prSet presAssocID="{7B6FD719-632B-7B46-A73E-3B309A82EE1F}" presName="node" presStyleLbl="node1" presStyleIdx="3" presStyleCnt="13">
        <dgm:presLayoutVars>
          <dgm:bulletEnabled val="1"/>
        </dgm:presLayoutVars>
      </dgm:prSet>
      <dgm:spPr/>
    </dgm:pt>
    <dgm:pt modelId="{AADE02C6-FB58-44E4-B1E9-7D131ECF8209}" type="pres">
      <dgm:prSet presAssocID="{2DA02904-C117-480C-9DBE-40080913172B}" presName="parTrans" presStyleLbl="sibTrans2D1" presStyleIdx="4" presStyleCnt="13"/>
      <dgm:spPr/>
    </dgm:pt>
    <dgm:pt modelId="{298A3D42-A63C-4E71-8042-0D4368D8513A}" type="pres">
      <dgm:prSet presAssocID="{2DA02904-C117-480C-9DBE-40080913172B}" presName="connectorText" presStyleLbl="sibTrans2D1" presStyleIdx="4" presStyleCnt="13"/>
      <dgm:spPr/>
    </dgm:pt>
    <dgm:pt modelId="{49248C2C-FEE5-48A5-B0A7-BACEA4AD5759}" type="pres">
      <dgm:prSet presAssocID="{70FEF507-3CE2-4C0D-951D-E89DB6255D28}" presName="node" presStyleLbl="node1" presStyleIdx="4" presStyleCnt="13">
        <dgm:presLayoutVars>
          <dgm:bulletEnabled val="1"/>
        </dgm:presLayoutVars>
      </dgm:prSet>
      <dgm:spPr/>
    </dgm:pt>
    <dgm:pt modelId="{E9263FB1-8BDC-492E-A9B1-35F71E5CC724}" type="pres">
      <dgm:prSet presAssocID="{56645499-6939-46B9-9033-BBAEDC8B98FA}" presName="parTrans" presStyleLbl="sibTrans2D1" presStyleIdx="5" presStyleCnt="13"/>
      <dgm:spPr/>
    </dgm:pt>
    <dgm:pt modelId="{767F3C25-9AF6-4CED-A61A-0072DB71EF44}" type="pres">
      <dgm:prSet presAssocID="{56645499-6939-46B9-9033-BBAEDC8B98FA}" presName="connectorText" presStyleLbl="sibTrans2D1" presStyleIdx="5" presStyleCnt="13"/>
      <dgm:spPr/>
    </dgm:pt>
    <dgm:pt modelId="{F73633F4-FD2A-4E5A-BFE4-05884A0324BD}" type="pres">
      <dgm:prSet presAssocID="{6A85EEEE-B8AD-4221-96B8-C849794AB927}" presName="node" presStyleLbl="node1" presStyleIdx="5" presStyleCnt="13">
        <dgm:presLayoutVars>
          <dgm:bulletEnabled val="1"/>
        </dgm:presLayoutVars>
      </dgm:prSet>
      <dgm:spPr/>
    </dgm:pt>
    <dgm:pt modelId="{489FE4E3-5BC9-3143-AB3F-3CBA6DBE3878}" type="pres">
      <dgm:prSet presAssocID="{92F2B1F6-C926-3148-918C-FB2371E128F1}" presName="parTrans" presStyleLbl="sibTrans2D1" presStyleIdx="6" presStyleCnt="13"/>
      <dgm:spPr/>
    </dgm:pt>
    <dgm:pt modelId="{C0E3F76D-5961-8748-A86E-D023E8139202}" type="pres">
      <dgm:prSet presAssocID="{92F2B1F6-C926-3148-918C-FB2371E128F1}" presName="connectorText" presStyleLbl="sibTrans2D1" presStyleIdx="6" presStyleCnt="13"/>
      <dgm:spPr/>
    </dgm:pt>
    <dgm:pt modelId="{A9F118DC-3A17-604E-AD48-AE6850A91EE4}" type="pres">
      <dgm:prSet presAssocID="{EC45610B-EC1D-9046-A80F-8476800A7C21}" presName="node" presStyleLbl="node1" presStyleIdx="6" presStyleCnt="13">
        <dgm:presLayoutVars>
          <dgm:bulletEnabled val="1"/>
        </dgm:presLayoutVars>
      </dgm:prSet>
      <dgm:spPr/>
    </dgm:pt>
    <dgm:pt modelId="{C9A4EF93-446F-9045-B108-CBE89C5E0F62}" type="pres">
      <dgm:prSet presAssocID="{04682820-2267-884D-BBF7-8A30B5827DDF}" presName="parTrans" presStyleLbl="sibTrans2D1" presStyleIdx="7" presStyleCnt="13"/>
      <dgm:spPr/>
    </dgm:pt>
    <dgm:pt modelId="{0F2B3C15-7736-5E48-8967-82B1DAEFAA83}" type="pres">
      <dgm:prSet presAssocID="{04682820-2267-884D-BBF7-8A30B5827DDF}" presName="connectorText" presStyleLbl="sibTrans2D1" presStyleIdx="7" presStyleCnt="13"/>
      <dgm:spPr/>
    </dgm:pt>
    <dgm:pt modelId="{B72445C2-2C6B-2645-9EA8-61C3256E443D}" type="pres">
      <dgm:prSet presAssocID="{CB477EE5-6E23-1048-8ABD-DB1C64D6EDA5}" presName="node" presStyleLbl="node1" presStyleIdx="7" presStyleCnt="13">
        <dgm:presLayoutVars>
          <dgm:bulletEnabled val="1"/>
        </dgm:presLayoutVars>
      </dgm:prSet>
      <dgm:spPr/>
    </dgm:pt>
    <dgm:pt modelId="{FB3C55F3-F66C-F249-8D03-6BEFC9D6BC89}" type="pres">
      <dgm:prSet presAssocID="{735BBC1B-12CA-CF48-B76E-A140B4E40630}" presName="parTrans" presStyleLbl="sibTrans2D1" presStyleIdx="8" presStyleCnt="13"/>
      <dgm:spPr/>
    </dgm:pt>
    <dgm:pt modelId="{124D2B60-6FFF-A947-8A2B-F00E4433068C}" type="pres">
      <dgm:prSet presAssocID="{735BBC1B-12CA-CF48-B76E-A140B4E40630}" presName="connectorText" presStyleLbl="sibTrans2D1" presStyleIdx="8" presStyleCnt="13"/>
      <dgm:spPr/>
    </dgm:pt>
    <dgm:pt modelId="{B259D804-4DE2-A542-86E8-F99FA03AC7B4}" type="pres">
      <dgm:prSet presAssocID="{C1591BEE-34D5-1E45-8445-453C9BD2CD24}" presName="node" presStyleLbl="node1" presStyleIdx="8" presStyleCnt="13">
        <dgm:presLayoutVars>
          <dgm:bulletEnabled val="1"/>
        </dgm:presLayoutVars>
      </dgm:prSet>
      <dgm:spPr/>
    </dgm:pt>
    <dgm:pt modelId="{020ED1C8-774E-BE44-834C-89889A708C24}" type="pres">
      <dgm:prSet presAssocID="{1AA42EB5-3FA9-6F48-B1C1-B6C4CC9053A4}" presName="parTrans" presStyleLbl="sibTrans2D1" presStyleIdx="9" presStyleCnt="13"/>
      <dgm:spPr/>
    </dgm:pt>
    <dgm:pt modelId="{5100C3BA-0A39-864C-9BAF-BBD4BA84DCF1}" type="pres">
      <dgm:prSet presAssocID="{1AA42EB5-3FA9-6F48-B1C1-B6C4CC9053A4}" presName="connectorText" presStyleLbl="sibTrans2D1" presStyleIdx="9" presStyleCnt="13"/>
      <dgm:spPr/>
    </dgm:pt>
    <dgm:pt modelId="{7FC877BE-7C01-184D-9E00-422C65707896}" type="pres">
      <dgm:prSet presAssocID="{4A4EA7E2-A82E-6B4D-9CFC-D068B87127AE}" presName="node" presStyleLbl="node1" presStyleIdx="9" presStyleCnt="13">
        <dgm:presLayoutVars>
          <dgm:bulletEnabled val="1"/>
        </dgm:presLayoutVars>
      </dgm:prSet>
      <dgm:spPr/>
    </dgm:pt>
    <dgm:pt modelId="{118171BE-9B0E-6F4F-8334-4C4A017C254D}" type="pres">
      <dgm:prSet presAssocID="{FC3F137F-A4CD-D643-BDC6-0D2130946F23}" presName="parTrans" presStyleLbl="sibTrans2D1" presStyleIdx="10" presStyleCnt="13"/>
      <dgm:spPr/>
    </dgm:pt>
    <dgm:pt modelId="{B783D086-1911-C34C-9579-B2D8EAE084B9}" type="pres">
      <dgm:prSet presAssocID="{FC3F137F-A4CD-D643-BDC6-0D2130946F23}" presName="connectorText" presStyleLbl="sibTrans2D1" presStyleIdx="10" presStyleCnt="13"/>
      <dgm:spPr/>
    </dgm:pt>
    <dgm:pt modelId="{6A53B893-ED61-B64C-9907-3533126616B5}" type="pres">
      <dgm:prSet presAssocID="{95AE8793-52C4-9C40-A49F-713EB6AB18B1}" presName="node" presStyleLbl="node1" presStyleIdx="10" presStyleCnt="13">
        <dgm:presLayoutVars>
          <dgm:bulletEnabled val="1"/>
        </dgm:presLayoutVars>
      </dgm:prSet>
      <dgm:spPr/>
    </dgm:pt>
    <dgm:pt modelId="{C6818ADA-9B10-4B17-89B6-D6022B415AF9}" type="pres">
      <dgm:prSet presAssocID="{4D1209B5-B153-4779-B5B5-76E27454FAA8}" presName="parTrans" presStyleLbl="sibTrans2D1" presStyleIdx="11" presStyleCnt="13"/>
      <dgm:spPr/>
    </dgm:pt>
    <dgm:pt modelId="{4FB06583-9082-4275-A84D-319BE9F23FDA}" type="pres">
      <dgm:prSet presAssocID="{4D1209B5-B153-4779-B5B5-76E27454FAA8}" presName="connectorText" presStyleLbl="sibTrans2D1" presStyleIdx="11" presStyleCnt="13"/>
      <dgm:spPr/>
    </dgm:pt>
    <dgm:pt modelId="{688C5C17-2E16-44DE-A64B-1BEBBE9BE9E6}" type="pres">
      <dgm:prSet presAssocID="{C67AED1E-389C-4118-AF69-38464CD34808}" presName="node" presStyleLbl="node1" presStyleIdx="11" presStyleCnt="13">
        <dgm:presLayoutVars>
          <dgm:bulletEnabled val="1"/>
        </dgm:presLayoutVars>
      </dgm:prSet>
      <dgm:spPr/>
    </dgm:pt>
    <dgm:pt modelId="{C7FB7CA7-9D70-4FE9-8824-E64B05096860}" type="pres">
      <dgm:prSet presAssocID="{9240D1BD-7202-4932-80DB-F753EDE41CD6}" presName="parTrans" presStyleLbl="sibTrans2D1" presStyleIdx="12" presStyleCnt="13"/>
      <dgm:spPr/>
    </dgm:pt>
    <dgm:pt modelId="{AF6136A1-1AB6-433E-889F-FECB14BD113C}" type="pres">
      <dgm:prSet presAssocID="{9240D1BD-7202-4932-80DB-F753EDE41CD6}" presName="connectorText" presStyleLbl="sibTrans2D1" presStyleIdx="12" presStyleCnt="13"/>
      <dgm:spPr/>
    </dgm:pt>
    <dgm:pt modelId="{A4114D6D-94CC-434A-80D8-3508A544375F}" type="pres">
      <dgm:prSet presAssocID="{A35933B3-2C61-4DF5-A582-3C5269070974}" presName="node" presStyleLbl="node1" presStyleIdx="12" presStyleCnt="13">
        <dgm:presLayoutVars>
          <dgm:bulletEnabled val="1"/>
        </dgm:presLayoutVars>
      </dgm:prSet>
      <dgm:spPr/>
    </dgm:pt>
  </dgm:ptLst>
  <dgm:cxnLst>
    <dgm:cxn modelId="{EE0E9101-DF08-4D4D-9949-9F0085B12BDA}" srcId="{A3B65059-5AE2-8643-AFAD-E0FA094D6473}" destId="{7B6FD719-632B-7B46-A73E-3B309A82EE1F}" srcOrd="3" destOrd="0" parTransId="{C48E00D5-9663-9E43-8CF6-261F2167D547}" sibTransId="{98A62E3A-FB12-AE4A-9C1B-3FC780E5C101}"/>
    <dgm:cxn modelId="{F40AD002-67D6-7E4A-8ED6-4E9CA5AA8FF9}" type="presOf" srcId="{92F2B1F6-C926-3148-918C-FB2371E128F1}" destId="{C0E3F76D-5961-8748-A86E-D023E8139202}" srcOrd="1" destOrd="0" presId="urn:microsoft.com/office/officeart/2005/8/layout/radial5"/>
    <dgm:cxn modelId="{FB92170C-85FE-451A-A1B9-0B0DD19CD316}" type="presOf" srcId="{2DA02904-C117-480C-9DBE-40080913172B}" destId="{298A3D42-A63C-4E71-8042-0D4368D8513A}" srcOrd="1" destOrd="0" presId="urn:microsoft.com/office/officeart/2005/8/layout/radial5"/>
    <dgm:cxn modelId="{CB521A0D-F80A-3842-B4A5-652F87BCF342}" type="presOf" srcId="{C48E00D5-9663-9E43-8CF6-261F2167D547}" destId="{D6A39D0B-8067-4D47-8AF2-FC6E534A5DA4}" srcOrd="0" destOrd="0" presId="urn:microsoft.com/office/officeart/2005/8/layout/radial5"/>
    <dgm:cxn modelId="{F5C3021B-AD14-554F-8DFC-96F14E7E93CB}" type="presOf" srcId="{FC3F137F-A4CD-D643-BDC6-0D2130946F23}" destId="{B783D086-1911-C34C-9579-B2D8EAE084B9}" srcOrd="1" destOrd="0" presId="urn:microsoft.com/office/officeart/2005/8/layout/radial5"/>
    <dgm:cxn modelId="{762CC61E-DC0C-1D46-8E6C-E616B969D031}" type="presOf" srcId="{4A4EA7E2-A82E-6B4D-9CFC-D068B87127AE}" destId="{7FC877BE-7C01-184D-9E00-422C65707896}" srcOrd="0" destOrd="0" presId="urn:microsoft.com/office/officeart/2005/8/layout/radial5"/>
    <dgm:cxn modelId="{1045191F-8718-1840-84BF-9A784FE9F1C1}" type="presOf" srcId="{735BBC1B-12CA-CF48-B76E-A140B4E40630}" destId="{124D2B60-6FFF-A947-8A2B-F00E4433068C}" srcOrd="1" destOrd="0" presId="urn:microsoft.com/office/officeart/2005/8/layout/radial5"/>
    <dgm:cxn modelId="{6C26E224-529A-5241-AEE4-22DEC13AE90B}" srcId="{BC0B86CA-3375-CA44-9F0C-587E3B72FAB3}" destId="{A3B65059-5AE2-8643-AFAD-E0FA094D6473}" srcOrd="0" destOrd="0" parTransId="{C0D60FA7-CF9F-D94D-BE58-422B7E87DBCB}" sibTransId="{506C56AF-38D1-644A-9A58-70B917333595}"/>
    <dgm:cxn modelId="{A319202A-34AF-BD4E-8253-A48100752EBA}" type="presOf" srcId="{C09C8BCB-BDF7-7F41-A72C-24BF397A68E7}" destId="{C758F5A7-D2EB-014A-B46F-61C7F4ADDFAC}" srcOrd="0" destOrd="0" presId="urn:microsoft.com/office/officeart/2005/8/layout/radial5"/>
    <dgm:cxn modelId="{DC55E031-04A1-524E-932A-7BD05BD08AC9}" srcId="{A3B65059-5AE2-8643-AFAD-E0FA094D6473}" destId="{CB477EE5-6E23-1048-8ABD-DB1C64D6EDA5}" srcOrd="7" destOrd="0" parTransId="{04682820-2267-884D-BBF7-8A30B5827DDF}" sibTransId="{CEA41B36-F8CC-4446-8B98-9473AE06D14B}"/>
    <dgm:cxn modelId="{94484934-6F18-7241-8014-991516A382EA}" type="presOf" srcId="{1AA42EB5-3FA9-6F48-B1C1-B6C4CC9053A4}" destId="{5100C3BA-0A39-864C-9BAF-BBD4BA84DCF1}" srcOrd="1" destOrd="0" presId="urn:microsoft.com/office/officeart/2005/8/layout/radial5"/>
    <dgm:cxn modelId="{5007ED36-B638-4963-AA5E-B65EB380385A}" type="presOf" srcId="{56645499-6939-46B9-9033-BBAEDC8B98FA}" destId="{E9263FB1-8BDC-492E-A9B1-35F71E5CC724}" srcOrd="0" destOrd="0" presId="urn:microsoft.com/office/officeart/2005/8/layout/radial5"/>
    <dgm:cxn modelId="{57214F3B-C420-6145-B0F1-1C4A04D0C917}" type="presOf" srcId="{F1FC84D4-96D8-384B-A0AF-C0C383C34AF5}" destId="{651CEE59-F6A9-6C41-800C-3A6FBBA21433}" srcOrd="1" destOrd="0" presId="urn:microsoft.com/office/officeart/2005/8/layout/radial5"/>
    <dgm:cxn modelId="{CC087B3C-A6FA-4FE8-99CA-88C158C441B2}" type="presOf" srcId="{C67AED1E-389C-4118-AF69-38464CD34808}" destId="{688C5C17-2E16-44DE-A64B-1BEBBE9BE9E6}" srcOrd="0" destOrd="0" presId="urn:microsoft.com/office/officeart/2005/8/layout/radial5"/>
    <dgm:cxn modelId="{BEA3665D-F372-450B-A545-0B2C7FF586BD}" type="presOf" srcId="{6A85EEEE-B8AD-4221-96B8-C849794AB927}" destId="{F73633F4-FD2A-4E5A-BFE4-05884A0324BD}" srcOrd="0" destOrd="0" presId="urn:microsoft.com/office/officeart/2005/8/layout/radial5"/>
    <dgm:cxn modelId="{5B6F715D-71BC-854F-9753-8D306891DCAC}" type="presOf" srcId="{1AA42EB5-3FA9-6F48-B1C1-B6C4CC9053A4}" destId="{020ED1C8-774E-BE44-834C-89889A708C24}" srcOrd="0" destOrd="0" presId="urn:microsoft.com/office/officeart/2005/8/layout/radial5"/>
    <dgm:cxn modelId="{5A03B75E-0697-814E-B087-655C3A815D1D}" type="presOf" srcId="{A3B65059-5AE2-8643-AFAD-E0FA094D6473}" destId="{FD1B36A5-BAA3-694E-9D38-D698B6F2E49C}" srcOrd="0" destOrd="0" presId="urn:microsoft.com/office/officeart/2005/8/layout/radial5"/>
    <dgm:cxn modelId="{4F141363-3D68-1947-8D70-BAE739B1AD02}" type="presOf" srcId="{7B6FD719-632B-7B46-A73E-3B309A82EE1F}" destId="{AC2E0ACE-7DD7-7B49-A078-C113A3625D96}" srcOrd="0" destOrd="0" presId="urn:microsoft.com/office/officeart/2005/8/layout/radial5"/>
    <dgm:cxn modelId="{7E2DF363-7719-FD4E-AA2A-A92D6E8BFAE9}" type="presOf" srcId="{EC45610B-EC1D-9046-A80F-8476800A7C21}" destId="{A9F118DC-3A17-604E-AD48-AE6850A91EE4}" srcOrd="0" destOrd="0" presId="urn:microsoft.com/office/officeart/2005/8/layout/radial5"/>
    <dgm:cxn modelId="{93FED764-6F31-4037-9850-29C9D924B2CC}" type="presOf" srcId="{4D1209B5-B153-4779-B5B5-76E27454FAA8}" destId="{4FB06583-9082-4275-A84D-319BE9F23FDA}" srcOrd="1" destOrd="0" presId="urn:microsoft.com/office/officeart/2005/8/layout/radial5"/>
    <dgm:cxn modelId="{33A3B849-52D9-1F43-A251-5FC87D28F1AF}" srcId="{A3B65059-5AE2-8643-AFAD-E0FA094D6473}" destId="{95AE8793-52C4-9C40-A49F-713EB6AB18B1}" srcOrd="10" destOrd="0" parTransId="{FC3F137F-A4CD-D643-BDC6-0D2130946F23}" sibTransId="{6521B9D2-9941-1141-8CBA-79941CD15857}"/>
    <dgm:cxn modelId="{869DD269-020C-5944-8D16-ADC837A42DD7}" srcId="{A3B65059-5AE2-8643-AFAD-E0FA094D6473}" destId="{B4C28CF6-0024-D04A-9751-D41B372D6EC1}" srcOrd="0" destOrd="0" parTransId="{20961112-808F-A840-9FD1-EED4EADD8BF8}" sibTransId="{53127329-1546-DB46-A0BE-F221E320B989}"/>
    <dgm:cxn modelId="{384E5B4C-E232-4145-AE88-AB73B44EDF7B}" type="presOf" srcId="{92F2B1F6-C926-3148-918C-FB2371E128F1}" destId="{489FE4E3-5BC9-3143-AB3F-3CBA6DBE3878}" srcOrd="0" destOrd="0" presId="urn:microsoft.com/office/officeart/2005/8/layout/radial5"/>
    <dgm:cxn modelId="{211E314E-4D07-41FA-B267-CE77F3E9C9AD}" type="presOf" srcId="{56645499-6939-46B9-9033-BBAEDC8B98FA}" destId="{767F3C25-9AF6-4CED-A61A-0072DB71EF44}" srcOrd="1" destOrd="0" presId="urn:microsoft.com/office/officeart/2005/8/layout/radial5"/>
    <dgm:cxn modelId="{4A0BD16E-ED60-473A-9472-D7AC0C5AFA17}" type="presOf" srcId="{A35933B3-2C61-4DF5-A582-3C5269070974}" destId="{A4114D6D-94CC-434A-80D8-3508A544375F}" srcOrd="0" destOrd="0" presId="urn:microsoft.com/office/officeart/2005/8/layout/radial5"/>
    <dgm:cxn modelId="{39A40A50-62CC-0D43-8811-227AF0D1E859}" srcId="{A3B65059-5AE2-8643-AFAD-E0FA094D6473}" destId="{5D19F635-BE60-064E-B74E-C848157D3FA1}" srcOrd="2" destOrd="0" parTransId="{F1FC84D4-96D8-384B-A0AF-C0C383C34AF5}" sibTransId="{EAF0D7C5-A5BD-304E-9730-1A307768EBB8}"/>
    <dgm:cxn modelId="{E2DE9A50-8251-3344-8ED8-445A933CDCDA}" type="presOf" srcId="{04682820-2267-884D-BBF7-8A30B5827DDF}" destId="{0F2B3C15-7736-5E48-8967-82B1DAEFAA83}" srcOrd="1" destOrd="0" presId="urn:microsoft.com/office/officeart/2005/8/layout/radial5"/>
    <dgm:cxn modelId="{DD365478-1B2A-804F-B7FD-EB470DB6D836}" srcId="{A3B65059-5AE2-8643-AFAD-E0FA094D6473}" destId="{C1591BEE-34D5-1E45-8445-453C9BD2CD24}" srcOrd="8" destOrd="0" parTransId="{735BBC1B-12CA-CF48-B76E-A140B4E40630}" sibTransId="{DC6E1921-FC49-5043-9563-F074D0681110}"/>
    <dgm:cxn modelId="{718C4A7B-C09C-41E8-A821-CBE5BF881740}" type="presOf" srcId="{9240D1BD-7202-4932-80DB-F753EDE41CD6}" destId="{AF6136A1-1AB6-433E-889F-FECB14BD113C}" srcOrd="1" destOrd="0" presId="urn:microsoft.com/office/officeart/2005/8/layout/radial5"/>
    <dgm:cxn modelId="{6DA2D083-6EAF-4953-9927-CF627563C7B8}" type="presOf" srcId="{70FEF507-3CE2-4C0D-951D-E89DB6255D28}" destId="{49248C2C-FEE5-48A5-B0A7-BACEA4AD5759}" srcOrd="0" destOrd="0" presId="urn:microsoft.com/office/officeart/2005/8/layout/radial5"/>
    <dgm:cxn modelId="{47D1BF88-BCA2-994F-A058-5FAD3A0AE181}" type="presOf" srcId="{FC3F137F-A4CD-D643-BDC6-0D2130946F23}" destId="{118171BE-9B0E-6F4F-8334-4C4A017C254D}" srcOrd="0" destOrd="0" presId="urn:microsoft.com/office/officeart/2005/8/layout/radial5"/>
    <dgm:cxn modelId="{BBA63095-A298-4C02-9512-26F9B3E35EAB}" srcId="{A3B65059-5AE2-8643-AFAD-E0FA094D6473}" destId="{6A85EEEE-B8AD-4221-96B8-C849794AB927}" srcOrd="5" destOrd="0" parTransId="{56645499-6939-46B9-9033-BBAEDC8B98FA}" sibTransId="{A9001E86-F7F1-4041-8E12-0C9EEBB7CC37}"/>
    <dgm:cxn modelId="{17725395-1A98-47C1-BE83-5414C611BC4B}" srcId="{A3B65059-5AE2-8643-AFAD-E0FA094D6473}" destId="{C67AED1E-389C-4118-AF69-38464CD34808}" srcOrd="11" destOrd="0" parTransId="{4D1209B5-B153-4779-B5B5-76E27454FAA8}" sibTransId="{8AE97739-9F1B-401F-AE92-86A95A1A9CB2}"/>
    <dgm:cxn modelId="{3B73329A-A4A5-CF43-8322-45101F97C175}" type="presOf" srcId="{CB477EE5-6E23-1048-8ABD-DB1C64D6EDA5}" destId="{B72445C2-2C6B-2645-9EA8-61C3256E443D}" srcOrd="0" destOrd="0" presId="urn:microsoft.com/office/officeart/2005/8/layout/radial5"/>
    <dgm:cxn modelId="{D60A8C9D-E4B3-5B4D-BCD0-0CD298B1FF6A}" type="presOf" srcId="{B4C28CF6-0024-D04A-9751-D41B372D6EC1}" destId="{37541F5D-28E8-9D4B-AB27-1C4E02C84DD4}" srcOrd="0" destOrd="0" presId="urn:microsoft.com/office/officeart/2005/8/layout/radial5"/>
    <dgm:cxn modelId="{2E6B94A0-CF08-1147-B19C-2A81ABF2B9C3}" type="presOf" srcId="{735BBC1B-12CA-CF48-B76E-A140B4E40630}" destId="{FB3C55F3-F66C-F249-8D03-6BEFC9D6BC89}" srcOrd="0" destOrd="0" presId="urn:microsoft.com/office/officeart/2005/8/layout/radial5"/>
    <dgm:cxn modelId="{9786C6A7-911D-3940-B274-90916460BDD6}" type="presOf" srcId="{04682820-2267-884D-BBF7-8A30B5827DDF}" destId="{C9A4EF93-446F-9045-B108-CBE89C5E0F62}" srcOrd="0" destOrd="0" presId="urn:microsoft.com/office/officeart/2005/8/layout/radial5"/>
    <dgm:cxn modelId="{C38F63B1-0B85-E040-BB1B-42BA2C8D301C}" srcId="{A3B65059-5AE2-8643-AFAD-E0FA094D6473}" destId="{EC45610B-EC1D-9046-A80F-8476800A7C21}" srcOrd="6" destOrd="0" parTransId="{92F2B1F6-C926-3148-918C-FB2371E128F1}" sibTransId="{D8020B43-2006-8240-BE0A-5EF534112027}"/>
    <dgm:cxn modelId="{EBA308B4-8358-4915-ABE1-0DF9AE960664}" type="presOf" srcId="{4D1209B5-B153-4779-B5B5-76E27454FAA8}" destId="{C6818ADA-9B10-4B17-89B6-D6022B415AF9}" srcOrd="0" destOrd="0" presId="urn:microsoft.com/office/officeart/2005/8/layout/radial5"/>
    <dgm:cxn modelId="{F8CB66B7-BF25-B040-BB1A-492EB29C9C47}" type="presOf" srcId="{3C8C6D38-15B6-D54C-86B6-325777AEFE73}" destId="{114F3577-38FC-944A-9D53-2D6EC60A7A26}" srcOrd="0" destOrd="0" presId="urn:microsoft.com/office/officeart/2005/8/layout/radial5"/>
    <dgm:cxn modelId="{0690B6B8-E8E0-9F48-8BAF-AC4B3B54204C}" type="presOf" srcId="{20961112-808F-A840-9FD1-EED4EADD8BF8}" destId="{EFF1EC9F-2A78-8242-8C8B-0F92E1D1DD07}" srcOrd="0" destOrd="0" presId="urn:microsoft.com/office/officeart/2005/8/layout/radial5"/>
    <dgm:cxn modelId="{5CFAF9BC-7B35-2346-94F6-26C275A724A9}" type="presOf" srcId="{C1591BEE-34D5-1E45-8445-453C9BD2CD24}" destId="{B259D804-4DE2-A542-86E8-F99FA03AC7B4}" srcOrd="0" destOrd="0" presId="urn:microsoft.com/office/officeart/2005/8/layout/radial5"/>
    <dgm:cxn modelId="{A0895BBD-DEF8-EB48-9909-B0CBE45B4934}" type="presOf" srcId="{F1FC84D4-96D8-384B-A0AF-C0C383C34AF5}" destId="{298D7BC5-3DC1-274F-AC84-9330BF06D18F}" srcOrd="0" destOrd="0" presId="urn:microsoft.com/office/officeart/2005/8/layout/radial5"/>
    <dgm:cxn modelId="{EE7B6FC6-567A-684F-896C-4B604BA145DF}" type="presOf" srcId="{3C8C6D38-15B6-D54C-86B6-325777AEFE73}" destId="{C8E2E889-4F5D-5E4A-89DA-A1A8D423EC2D}" srcOrd="1" destOrd="0" presId="urn:microsoft.com/office/officeart/2005/8/layout/radial5"/>
    <dgm:cxn modelId="{5FE5DCCB-36A6-9F40-A281-1729574EE151}" type="presOf" srcId="{95AE8793-52C4-9C40-A49F-713EB6AB18B1}" destId="{6A53B893-ED61-B64C-9907-3533126616B5}" srcOrd="0" destOrd="0" presId="urn:microsoft.com/office/officeart/2005/8/layout/radial5"/>
    <dgm:cxn modelId="{CA558ED4-DA80-4AD9-B17E-FFA49FFB76B7}" srcId="{A3B65059-5AE2-8643-AFAD-E0FA094D6473}" destId="{70FEF507-3CE2-4C0D-951D-E89DB6255D28}" srcOrd="4" destOrd="0" parTransId="{2DA02904-C117-480C-9DBE-40080913172B}" sibTransId="{C9F74B15-1D51-4DB6-9FC2-2C6C7F7FEB8C}"/>
    <dgm:cxn modelId="{9A525AD8-5C98-AF48-930A-80F36322C67F}" type="presOf" srcId="{C48E00D5-9663-9E43-8CF6-261F2167D547}" destId="{1CE9CEF6-D5D5-924C-8081-4E91D9CD4A51}" srcOrd="1" destOrd="0" presId="urn:microsoft.com/office/officeart/2005/8/layout/radial5"/>
    <dgm:cxn modelId="{77DE12E4-C117-4808-BEA7-B581B7EE32D1}" srcId="{A3B65059-5AE2-8643-AFAD-E0FA094D6473}" destId="{A35933B3-2C61-4DF5-A582-3C5269070974}" srcOrd="12" destOrd="0" parTransId="{9240D1BD-7202-4932-80DB-F753EDE41CD6}" sibTransId="{AF361F1C-E79D-4C06-A61E-485A94BD06B1}"/>
    <dgm:cxn modelId="{B5FF10E5-E618-8E44-A592-9734A02DE111}" srcId="{A3B65059-5AE2-8643-AFAD-E0FA094D6473}" destId="{4A4EA7E2-A82E-6B4D-9CFC-D068B87127AE}" srcOrd="9" destOrd="0" parTransId="{1AA42EB5-3FA9-6F48-B1C1-B6C4CC9053A4}" sibTransId="{20E8332F-DDD7-574E-8597-298E66B84EF1}"/>
    <dgm:cxn modelId="{0D23DDEF-F919-4AAE-AC94-8899437552A6}" type="presOf" srcId="{9240D1BD-7202-4932-80DB-F753EDE41CD6}" destId="{C7FB7CA7-9D70-4FE9-8824-E64B05096860}" srcOrd="0" destOrd="0" presId="urn:microsoft.com/office/officeart/2005/8/layout/radial5"/>
    <dgm:cxn modelId="{4C7D30F0-F100-9F40-AC4A-A7009D01D27C}" srcId="{A3B65059-5AE2-8643-AFAD-E0FA094D6473}" destId="{C09C8BCB-BDF7-7F41-A72C-24BF397A68E7}" srcOrd="1" destOrd="0" parTransId="{3C8C6D38-15B6-D54C-86B6-325777AEFE73}" sibTransId="{BC5E5AD4-3C97-4A4E-AE13-FD171A60BF71}"/>
    <dgm:cxn modelId="{0C8B2FF2-F44E-F342-B165-DDF11C189382}" type="presOf" srcId="{20961112-808F-A840-9FD1-EED4EADD8BF8}" destId="{D7076380-ECAF-8A4A-9E81-B7BDFCF1BEEB}" srcOrd="1" destOrd="0" presId="urn:microsoft.com/office/officeart/2005/8/layout/radial5"/>
    <dgm:cxn modelId="{322EE6F2-1D45-4617-B3CC-86828CB9C305}" type="presOf" srcId="{2DA02904-C117-480C-9DBE-40080913172B}" destId="{AADE02C6-FB58-44E4-B1E9-7D131ECF8209}" srcOrd="0" destOrd="0" presId="urn:microsoft.com/office/officeart/2005/8/layout/radial5"/>
    <dgm:cxn modelId="{0FBD36F9-3B92-544E-9812-BABB9451EF0E}" type="presOf" srcId="{BC0B86CA-3375-CA44-9F0C-587E3B72FAB3}" destId="{E0E132E9-7BE6-1749-ACC3-7FB44E5C5664}" srcOrd="0" destOrd="0" presId="urn:microsoft.com/office/officeart/2005/8/layout/radial5"/>
    <dgm:cxn modelId="{5417EFFC-7CBD-3748-BE06-F6624B92CD74}" type="presOf" srcId="{5D19F635-BE60-064E-B74E-C848157D3FA1}" destId="{61218A4F-C48D-5349-B767-056C78768998}" srcOrd="0" destOrd="0" presId="urn:microsoft.com/office/officeart/2005/8/layout/radial5"/>
    <dgm:cxn modelId="{80C66680-75AB-F846-80E5-1A71ACA11BDA}" type="presParOf" srcId="{E0E132E9-7BE6-1749-ACC3-7FB44E5C5664}" destId="{FD1B36A5-BAA3-694E-9D38-D698B6F2E49C}" srcOrd="0" destOrd="0" presId="urn:microsoft.com/office/officeart/2005/8/layout/radial5"/>
    <dgm:cxn modelId="{674EF081-ED03-7042-AC89-7764CCF2542E}" type="presParOf" srcId="{E0E132E9-7BE6-1749-ACC3-7FB44E5C5664}" destId="{EFF1EC9F-2A78-8242-8C8B-0F92E1D1DD07}" srcOrd="1" destOrd="0" presId="urn:microsoft.com/office/officeart/2005/8/layout/radial5"/>
    <dgm:cxn modelId="{6EBF0932-EA32-EC46-9323-C2C7E827B4FB}" type="presParOf" srcId="{EFF1EC9F-2A78-8242-8C8B-0F92E1D1DD07}" destId="{D7076380-ECAF-8A4A-9E81-B7BDFCF1BEEB}" srcOrd="0" destOrd="0" presId="urn:microsoft.com/office/officeart/2005/8/layout/radial5"/>
    <dgm:cxn modelId="{7622BB89-14A4-7B4A-8A25-D59BF582CFF5}" type="presParOf" srcId="{E0E132E9-7BE6-1749-ACC3-7FB44E5C5664}" destId="{37541F5D-28E8-9D4B-AB27-1C4E02C84DD4}" srcOrd="2" destOrd="0" presId="urn:microsoft.com/office/officeart/2005/8/layout/radial5"/>
    <dgm:cxn modelId="{A3CB447B-B515-F146-9189-73971A6CAB7B}" type="presParOf" srcId="{E0E132E9-7BE6-1749-ACC3-7FB44E5C5664}" destId="{114F3577-38FC-944A-9D53-2D6EC60A7A26}" srcOrd="3" destOrd="0" presId="urn:microsoft.com/office/officeart/2005/8/layout/radial5"/>
    <dgm:cxn modelId="{8D8B771A-6E8C-584F-AFA2-3377AC40FD24}" type="presParOf" srcId="{114F3577-38FC-944A-9D53-2D6EC60A7A26}" destId="{C8E2E889-4F5D-5E4A-89DA-A1A8D423EC2D}" srcOrd="0" destOrd="0" presId="urn:microsoft.com/office/officeart/2005/8/layout/radial5"/>
    <dgm:cxn modelId="{AD61D6C0-70BB-3A47-AAF7-C26520FB7055}" type="presParOf" srcId="{E0E132E9-7BE6-1749-ACC3-7FB44E5C5664}" destId="{C758F5A7-D2EB-014A-B46F-61C7F4ADDFAC}" srcOrd="4" destOrd="0" presId="urn:microsoft.com/office/officeart/2005/8/layout/radial5"/>
    <dgm:cxn modelId="{2701EAD0-09D2-A34A-860B-FCDECED7C2D2}" type="presParOf" srcId="{E0E132E9-7BE6-1749-ACC3-7FB44E5C5664}" destId="{298D7BC5-3DC1-274F-AC84-9330BF06D18F}" srcOrd="5" destOrd="0" presId="urn:microsoft.com/office/officeart/2005/8/layout/radial5"/>
    <dgm:cxn modelId="{834C2D9B-A91E-8E47-81D9-28E1382E1CFA}" type="presParOf" srcId="{298D7BC5-3DC1-274F-AC84-9330BF06D18F}" destId="{651CEE59-F6A9-6C41-800C-3A6FBBA21433}" srcOrd="0" destOrd="0" presId="urn:microsoft.com/office/officeart/2005/8/layout/radial5"/>
    <dgm:cxn modelId="{300B0F7A-0FB2-ED41-812A-B9A982A68215}" type="presParOf" srcId="{E0E132E9-7BE6-1749-ACC3-7FB44E5C5664}" destId="{61218A4F-C48D-5349-B767-056C78768998}" srcOrd="6" destOrd="0" presId="urn:microsoft.com/office/officeart/2005/8/layout/radial5"/>
    <dgm:cxn modelId="{C6F99CEB-0BE3-F741-BC6E-761DEC9D8A4E}" type="presParOf" srcId="{E0E132E9-7BE6-1749-ACC3-7FB44E5C5664}" destId="{D6A39D0B-8067-4D47-8AF2-FC6E534A5DA4}" srcOrd="7" destOrd="0" presId="urn:microsoft.com/office/officeart/2005/8/layout/radial5"/>
    <dgm:cxn modelId="{4612297A-86BE-734B-8447-0D4BF604FDEA}" type="presParOf" srcId="{D6A39D0B-8067-4D47-8AF2-FC6E534A5DA4}" destId="{1CE9CEF6-D5D5-924C-8081-4E91D9CD4A51}" srcOrd="0" destOrd="0" presId="urn:microsoft.com/office/officeart/2005/8/layout/radial5"/>
    <dgm:cxn modelId="{27352C97-1238-C54D-9D71-7BDB23DA78A8}" type="presParOf" srcId="{E0E132E9-7BE6-1749-ACC3-7FB44E5C5664}" destId="{AC2E0ACE-7DD7-7B49-A078-C113A3625D96}" srcOrd="8" destOrd="0" presId="urn:microsoft.com/office/officeart/2005/8/layout/radial5"/>
    <dgm:cxn modelId="{33DFE049-B452-4FB8-9013-E2053A5919DF}" type="presParOf" srcId="{E0E132E9-7BE6-1749-ACC3-7FB44E5C5664}" destId="{AADE02C6-FB58-44E4-B1E9-7D131ECF8209}" srcOrd="9" destOrd="0" presId="urn:microsoft.com/office/officeart/2005/8/layout/radial5"/>
    <dgm:cxn modelId="{5C0E1E9D-A2DF-4707-867C-E8910A6CF8B8}" type="presParOf" srcId="{AADE02C6-FB58-44E4-B1E9-7D131ECF8209}" destId="{298A3D42-A63C-4E71-8042-0D4368D8513A}" srcOrd="0" destOrd="0" presId="urn:microsoft.com/office/officeart/2005/8/layout/radial5"/>
    <dgm:cxn modelId="{CE4F7E61-79A9-40C0-B577-84DE6C834AF7}" type="presParOf" srcId="{E0E132E9-7BE6-1749-ACC3-7FB44E5C5664}" destId="{49248C2C-FEE5-48A5-B0A7-BACEA4AD5759}" srcOrd="10" destOrd="0" presId="urn:microsoft.com/office/officeart/2005/8/layout/radial5"/>
    <dgm:cxn modelId="{174A5D50-909C-4E8F-9EA2-E22E24508D14}" type="presParOf" srcId="{E0E132E9-7BE6-1749-ACC3-7FB44E5C5664}" destId="{E9263FB1-8BDC-492E-A9B1-35F71E5CC724}" srcOrd="11" destOrd="0" presId="urn:microsoft.com/office/officeart/2005/8/layout/radial5"/>
    <dgm:cxn modelId="{C595EB6A-1CED-4E29-A6A1-3739E4FF69C8}" type="presParOf" srcId="{E9263FB1-8BDC-492E-A9B1-35F71E5CC724}" destId="{767F3C25-9AF6-4CED-A61A-0072DB71EF44}" srcOrd="0" destOrd="0" presId="urn:microsoft.com/office/officeart/2005/8/layout/radial5"/>
    <dgm:cxn modelId="{249AD1E3-41EF-45FA-97B5-EBDD149D51C0}" type="presParOf" srcId="{E0E132E9-7BE6-1749-ACC3-7FB44E5C5664}" destId="{F73633F4-FD2A-4E5A-BFE4-05884A0324BD}" srcOrd="12" destOrd="0" presId="urn:microsoft.com/office/officeart/2005/8/layout/radial5"/>
    <dgm:cxn modelId="{6B6E4F08-03F9-7F42-BB9E-C8A136A167F8}" type="presParOf" srcId="{E0E132E9-7BE6-1749-ACC3-7FB44E5C5664}" destId="{489FE4E3-5BC9-3143-AB3F-3CBA6DBE3878}" srcOrd="13" destOrd="0" presId="urn:microsoft.com/office/officeart/2005/8/layout/radial5"/>
    <dgm:cxn modelId="{1AC11243-5BAC-BF4F-93E8-804BDB04C41D}" type="presParOf" srcId="{489FE4E3-5BC9-3143-AB3F-3CBA6DBE3878}" destId="{C0E3F76D-5961-8748-A86E-D023E8139202}" srcOrd="0" destOrd="0" presId="urn:microsoft.com/office/officeart/2005/8/layout/radial5"/>
    <dgm:cxn modelId="{6D1F7DFC-A36B-9D4D-A6E2-984F7A0EC467}" type="presParOf" srcId="{E0E132E9-7BE6-1749-ACC3-7FB44E5C5664}" destId="{A9F118DC-3A17-604E-AD48-AE6850A91EE4}" srcOrd="14" destOrd="0" presId="urn:microsoft.com/office/officeart/2005/8/layout/radial5"/>
    <dgm:cxn modelId="{80752E86-69FE-194F-8450-AF6B5078273E}" type="presParOf" srcId="{E0E132E9-7BE6-1749-ACC3-7FB44E5C5664}" destId="{C9A4EF93-446F-9045-B108-CBE89C5E0F62}" srcOrd="15" destOrd="0" presId="urn:microsoft.com/office/officeart/2005/8/layout/radial5"/>
    <dgm:cxn modelId="{3FAF0DF2-6C85-C344-86CE-F15391C0AF2E}" type="presParOf" srcId="{C9A4EF93-446F-9045-B108-CBE89C5E0F62}" destId="{0F2B3C15-7736-5E48-8967-82B1DAEFAA83}" srcOrd="0" destOrd="0" presId="urn:microsoft.com/office/officeart/2005/8/layout/radial5"/>
    <dgm:cxn modelId="{34BE7421-2F7F-9048-8686-19D36EC72F69}" type="presParOf" srcId="{E0E132E9-7BE6-1749-ACC3-7FB44E5C5664}" destId="{B72445C2-2C6B-2645-9EA8-61C3256E443D}" srcOrd="16" destOrd="0" presId="urn:microsoft.com/office/officeart/2005/8/layout/radial5"/>
    <dgm:cxn modelId="{0BE9EC7C-6267-FA41-B635-19A505EF861B}" type="presParOf" srcId="{E0E132E9-7BE6-1749-ACC3-7FB44E5C5664}" destId="{FB3C55F3-F66C-F249-8D03-6BEFC9D6BC89}" srcOrd="17" destOrd="0" presId="urn:microsoft.com/office/officeart/2005/8/layout/radial5"/>
    <dgm:cxn modelId="{15E11C6F-7982-D646-9F73-8E2BCB1D39A3}" type="presParOf" srcId="{FB3C55F3-F66C-F249-8D03-6BEFC9D6BC89}" destId="{124D2B60-6FFF-A947-8A2B-F00E4433068C}" srcOrd="0" destOrd="0" presId="urn:microsoft.com/office/officeart/2005/8/layout/radial5"/>
    <dgm:cxn modelId="{A2FEEC44-1114-F24F-BA58-E77F5B469EC1}" type="presParOf" srcId="{E0E132E9-7BE6-1749-ACC3-7FB44E5C5664}" destId="{B259D804-4DE2-A542-86E8-F99FA03AC7B4}" srcOrd="18" destOrd="0" presId="urn:microsoft.com/office/officeart/2005/8/layout/radial5"/>
    <dgm:cxn modelId="{738618B9-CF7B-8845-9CF1-ECA9E002127A}" type="presParOf" srcId="{E0E132E9-7BE6-1749-ACC3-7FB44E5C5664}" destId="{020ED1C8-774E-BE44-834C-89889A708C24}" srcOrd="19" destOrd="0" presId="urn:microsoft.com/office/officeart/2005/8/layout/radial5"/>
    <dgm:cxn modelId="{E6539C95-A3B6-D246-9A2D-BD6406A1AAB5}" type="presParOf" srcId="{020ED1C8-774E-BE44-834C-89889A708C24}" destId="{5100C3BA-0A39-864C-9BAF-BBD4BA84DCF1}" srcOrd="0" destOrd="0" presId="urn:microsoft.com/office/officeart/2005/8/layout/radial5"/>
    <dgm:cxn modelId="{6E1E3EED-5C8B-E74A-B7BA-CE8490C36988}" type="presParOf" srcId="{E0E132E9-7BE6-1749-ACC3-7FB44E5C5664}" destId="{7FC877BE-7C01-184D-9E00-422C65707896}" srcOrd="20" destOrd="0" presId="urn:microsoft.com/office/officeart/2005/8/layout/radial5"/>
    <dgm:cxn modelId="{0E4E1E97-CC50-1C4B-8553-B9B11E0F7A5B}" type="presParOf" srcId="{E0E132E9-7BE6-1749-ACC3-7FB44E5C5664}" destId="{118171BE-9B0E-6F4F-8334-4C4A017C254D}" srcOrd="21" destOrd="0" presId="urn:microsoft.com/office/officeart/2005/8/layout/radial5"/>
    <dgm:cxn modelId="{892C7D4E-1111-FF42-B42E-F178664DD9FB}" type="presParOf" srcId="{118171BE-9B0E-6F4F-8334-4C4A017C254D}" destId="{B783D086-1911-C34C-9579-B2D8EAE084B9}" srcOrd="0" destOrd="0" presId="urn:microsoft.com/office/officeart/2005/8/layout/radial5"/>
    <dgm:cxn modelId="{C6767CF1-D81C-F54D-A655-1559793A6F26}" type="presParOf" srcId="{E0E132E9-7BE6-1749-ACC3-7FB44E5C5664}" destId="{6A53B893-ED61-B64C-9907-3533126616B5}" srcOrd="22" destOrd="0" presId="urn:microsoft.com/office/officeart/2005/8/layout/radial5"/>
    <dgm:cxn modelId="{0661795B-953E-4B24-AD9B-F79625B4C31B}" type="presParOf" srcId="{E0E132E9-7BE6-1749-ACC3-7FB44E5C5664}" destId="{C6818ADA-9B10-4B17-89B6-D6022B415AF9}" srcOrd="23" destOrd="0" presId="urn:microsoft.com/office/officeart/2005/8/layout/radial5"/>
    <dgm:cxn modelId="{485A8370-165C-4887-B663-93825409125B}" type="presParOf" srcId="{C6818ADA-9B10-4B17-89B6-D6022B415AF9}" destId="{4FB06583-9082-4275-A84D-319BE9F23FDA}" srcOrd="0" destOrd="0" presId="urn:microsoft.com/office/officeart/2005/8/layout/radial5"/>
    <dgm:cxn modelId="{04579EDD-57C3-4D97-9AE8-4204A7696AC8}" type="presParOf" srcId="{E0E132E9-7BE6-1749-ACC3-7FB44E5C5664}" destId="{688C5C17-2E16-44DE-A64B-1BEBBE9BE9E6}" srcOrd="24" destOrd="0" presId="urn:microsoft.com/office/officeart/2005/8/layout/radial5"/>
    <dgm:cxn modelId="{9F63CB4D-FC84-487B-A593-8AE44ECC6FBF}" type="presParOf" srcId="{E0E132E9-7BE6-1749-ACC3-7FB44E5C5664}" destId="{C7FB7CA7-9D70-4FE9-8824-E64B05096860}" srcOrd="25" destOrd="0" presId="urn:microsoft.com/office/officeart/2005/8/layout/radial5"/>
    <dgm:cxn modelId="{7D3725E8-0152-47B5-A803-3F65B9380A5C}" type="presParOf" srcId="{C7FB7CA7-9D70-4FE9-8824-E64B05096860}" destId="{AF6136A1-1AB6-433E-889F-FECB14BD113C}" srcOrd="0" destOrd="0" presId="urn:microsoft.com/office/officeart/2005/8/layout/radial5"/>
    <dgm:cxn modelId="{231ED291-E211-4A1D-89C3-0C87FA8E2524}" type="presParOf" srcId="{E0E132E9-7BE6-1749-ACC3-7FB44E5C5664}" destId="{A4114D6D-94CC-434A-80D8-3508A544375F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99197-DF1A-4903-807F-463626649E70}">
      <dsp:nvSpPr>
        <dsp:cNvPr id="0" name=""/>
        <dsp:cNvSpPr/>
      </dsp:nvSpPr>
      <dsp:spPr>
        <a:xfrm>
          <a:off x="4508748" y="1880303"/>
          <a:ext cx="3174502" cy="31745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400" kern="1200">
              <a:latin typeface="Sakkal Majalla" panose="02000000000000000000" pitchFamily="2" charset="-78"/>
              <a:cs typeface="Sakkal Majalla" panose="02000000000000000000" pitchFamily="2" charset="-78"/>
            </a:rPr>
            <a:t>مَاذَا يَفْعَل</a:t>
          </a:r>
          <a:r>
            <a:rPr lang="ar-EG" sz="6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؟</a:t>
          </a:r>
          <a:endParaRPr lang="en-US" sz="6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973643" y="2345198"/>
        <a:ext cx="2244712" cy="2244712"/>
      </dsp:txXfrm>
    </dsp:sp>
    <dsp:sp modelId="{E4798221-79E5-4B09-9135-F2A4AA4B30AA}">
      <dsp:nvSpPr>
        <dsp:cNvPr id="0" name=""/>
        <dsp:cNvSpPr/>
      </dsp:nvSpPr>
      <dsp:spPr>
        <a:xfrm>
          <a:off x="5302374" y="20239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يَسْتَيْقِظ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534822" y="252687"/>
        <a:ext cx="1122355" cy="1122355"/>
      </dsp:txXfrm>
    </dsp:sp>
    <dsp:sp modelId="{FC4FE2A1-300C-4AE5-8326-982C0E8355C9}">
      <dsp:nvSpPr>
        <dsp:cNvPr id="0" name=""/>
        <dsp:cNvSpPr/>
      </dsp:nvSpPr>
      <dsp:spPr>
        <a:xfrm>
          <a:off x="6535605" y="324203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68053" y="556651"/>
        <a:ext cx="1122355" cy="1122355"/>
      </dsp:txXfrm>
    </dsp:sp>
    <dsp:sp modelId="{2ECE24AA-604D-401E-A108-CF56C4A1ECEF}">
      <dsp:nvSpPr>
        <dsp:cNvPr id="0" name=""/>
        <dsp:cNvSpPr/>
      </dsp:nvSpPr>
      <dsp:spPr>
        <a:xfrm>
          <a:off x="7486318" y="1166461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يُمَارِس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18766" y="1398909"/>
        <a:ext cx="1122355" cy="1122355"/>
      </dsp:txXfrm>
    </dsp:sp>
    <dsp:sp modelId="{94D42886-DAE8-49E2-8B31-69EBD6AC7B9C}">
      <dsp:nvSpPr>
        <dsp:cNvPr id="0" name=""/>
        <dsp:cNvSpPr/>
      </dsp:nvSpPr>
      <dsp:spPr>
        <a:xfrm>
          <a:off x="7936715" y="2354061"/>
          <a:ext cx="1587251" cy="158725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يَتَنَاوَل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69163" y="2586509"/>
        <a:ext cx="1122355" cy="1122355"/>
      </dsp:txXfrm>
    </dsp:sp>
    <dsp:sp modelId="{5CBAD252-90EF-4155-81E2-B43C5E7A9DA2}">
      <dsp:nvSpPr>
        <dsp:cNvPr id="0" name=""/>
        <dsp:cNvSpPr/>
      </dsp:nvSpPr>
      <dsp:spPr>
        <a:xfrm>
          <a:off x="7783617" y="3614940"/>
          <a:ext cx="1587251" cy="15872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يَشْرَب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16065" y="3847388"/>
        <a:ext cx="1122355" cy="1122355"/>
      </dsp:txXfrm>
    </dsp:sp>
    <dsp:sp modelId="{EEB61DD6-DA27-48AA-831E-96BBA80354F6}">
      <dsp:nvSpPr>
        <dsp:cNvPr id="0" name=""/>
        <dsp:cNvSpPr/>
      </dsp:nvSpPr>
      <dsp:spPr>
        <a:xfrm>
          <a:off x="7062096" y="4660244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294544" y="4892692"/>
        <a:ext cx="1122355" cy="1122355"/>
      </dsp:txXfrm>
    </dsp:sp>
    <dsp:sp modelId="{872163D4-D10A-4F96-8D7C-8F50F4466BB5}">
      <dsp:nvSpPr>
        <dsp:cNvPr id="0" name=""/>
        <dsp:cNvSpPr/>
      </dsp:nvSpPr>
      <dsp:spPr>
        <a:xfrm>
          <a:off x="5937443" y="5250507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يَذْهَب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9891" y="5482955"/>
        <a:ext cx="1122355" cy="1122355"/>
      </dsp:txXfrm>
    </dsp:sp>
    <dsp:sp modelId="{40A15272-86CF-4DBC-AB50-96FA7C4B848C}">
      <dsp:nvSpPr>
        <dsp:cNvPr id="0" name=""/>
        <dsp:cNvSpPr/>
      </dsp:nvSpPr>
      <dsp:spPr>
        <a:xfrm>
          <a:off x="4667304" y="5250507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يَعُود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899752" y="5482955"/>
        <a:ext cx="1122355" cy="1122355"/>
      </dsp:txXfrm>
    </dsp:sp>
    <dsp:sp modelId="{B9D7BE7E-AC2B-4E0C-BF5A-10DFDD087C38}">
      <dsp:nvSpPr>
        <dsp:cNvPr id="0" name=""/>
        <dsp:cNvSpPr/>
      </dsp:nvSpPr>
      <dsp:spPr>
        <a:xfrm>
          <a:off x="3542652" y="4660244"/>
          <a:ext cx="1587251" cy="158725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يُشَاهِد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75100" y="4892692"/>
        <a:ext cx="1122355" cy="1122355"/>
      </dsp:txXfrm>
    </dsp:sp>
    <dsp:sp modelId="{44ADB881-5063-481E-9FA4-4803672FA775}">
      <dsp:nvSpPr>
        <dsp:cNvPr id="0" name=""/>
        <dsp:cNvSpPr/>
      </dsp:nvSpPr>
      <dsp:spPr>
        <a:xfrm>
          <a:off x="2821131" y="3614940"/>
          <a:ext cx="1587251" cy="158725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يَخْرُج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53579" y="3847388"/>
        <a:ext cx="1122355" cy="1122355"/>
      </dsp:txXfrm>
    </dsp:sp>
    <dsp:sp modelId="{E0694B73-6CB5-409E-993C-B15A3E327D4B}">
      <dsp:nvSpPr>
        <dsp:cNvPr id="0" name=""/>
        <dsp:cNvSpPr/>
      </dsp:nvSpPr>
      <dsp:spPr>
        <a:xfrm>
          <a:off x="2668032" y="2354061"/>
          <a:ext cx="1587251" cy="158725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00480" y="2586509"/>
        <a:ext cx="1122355" cy="1122355"/>
      </dsp:txXfrm>
    </dsp:sp>
    <dsp:sp modelId="{9CFB9063-F9F5-45EC-8767-91F65A07F914}">
      <dsp:nvSpPr>
        <dsp:cNvPr id="0" name=""/>
        <dsp:cNvSpPr/>
      </dsp:nvSpPr>
      <dsp:spPr>
        <a:xfrm>
          <a:off x="3118430" y="1166461"/>
          <a:ext cx="1587251" cy="158725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50878" y="1398909"/>
        <a:ext cx="1122355" cy="1122355"/>
      </dsp:txXfrm>
    </dsp:sp>
    <dsp:sp modelId="{D10341E8-AE72-4F96-BD09-E5209F41F168}">
      <dsp:nvSpPr>
        <dsp:cNvPr id="0" name=""/>
        <dsp:cNvSpPr/>
      </dsp:nvSpPr>
      <dsp:spPr>
        <a:xfrm>
          <a:off x="4069143" y="324203"/>
          <a:ext cx="1587251" cy="158725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1591" y="556651"/>
        <a:ext cx="1122355" cy="1122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B36A5-BAA3-694E-9D38-D698B6F2E49C}">
      <dsp:nvSpPr>
        <dsp:cNvPr id="0" name=""/>
        <dsp:cNvSpPr/>
      </dsp:nvSpPr>
      <dsp:spPr>
        <a:xfrm>
          <a:off x="5241726" y="2450102"/>
          <a:ext cx="1708546" cy="1708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نشاطات يومية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91937" y="2700313"/>
        <a:ext cx="1208124" cy="1208124"/>
      </dsp:txXfrm>
    </dsp:sp>
    <dsp:sp modelId="{EFF1EC9F-2A78-8242-8C8B-0F92E1D1DD07}">
      <dsp:nvSpPr>
        <dsp:cNvPr id="0" name=""/>
        <dsp:cNvSpPr/>
      </dsp:nvSpPr>
      <dsp:spPr>
        <a:xfrm rot="16200000">
          <a:off x="5720012" y="1471521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07148" y="1674838"/>
        <a:ext cx="577703" cy="348543"/>
      </dsp:txXfrm>
    </dsp:sp>
    <dsp:sp modelId="{37541F5D-28E8-9D4B-AB27-1C4E02C84DD4}">
      <dsp:nvSpPr>
        <dsp:cNvPr id="0" name=""/>
        <dsp:cNvSpPr/>
      </dsp:nvSpPr>
      <dsp:spPr>
        <a:xfrm>
          <a:off x="5583435" y="6154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ظ في الص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اح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3562" y="156281"/>
        <a:ext cx="724874" cy="724874"/>
      </dsp:txXfrm>
    </dsp:sp>
    <dsp:sp modelId="{114F3577-38FC-944A-9D53-2D6EC60A7A26}">
      <dsp:nvSpPr>
        <dsp:cNvPr id="0" name=""/>
        <dsp:cNvSpPr/>
      </dsp:nvSpPr>
      <dsp:spPr>
        <a:xfrm rot="17861538">
          <a:off x="643680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83444" y="1841530"/>
        <a:ext cx="577703" cy="348543"/>
      </dsp:txXfrm>
    </dsp:sp>
    <dsp:sp modelId="{C758F5A7-D2EB-014A-B46F-61C7F4ADDFAC}">
      <dsp:nvSpPr>
        <dsp:cNvPr id="0" name=""/>
        <dsp:cNvSpPr/>
      </dsp:nvSpPr>
      <dsp:spPr>
        <a:xfrm>
          <a:off x="6877995" y="325234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يَغْسِلُ وَجْهَه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28122" y="475361"/>
        <a:ext cx="724874" cy="724874"/>
      </dsp:txXfrm>
    </dsp:sp>
    <dsp:sp modelId="{298D7BC5-3DC1-274F-AC84-9330BF06D18F}">
      <dsp:nvSpPr>
        <dsp:cNvPr id="0" name=""/>
        <dsp:cNvSpPr/>
      </dsp:nvSpPr>
      <dsp:spPr>
        <a:xfrm rot="19523077">
          <a:off x="6989384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04808" y="2303419"/>
        <a:ext cx="577703" cy="348543"/>
      </dsp:txXfrm>
    </dsp:sp>
    <dsp:sp modelId="{61218A4F-C48D-5349-B767-056C78768998}">
      <dsp:nvSpPr>
        <dsp:cNvPr id="0" name=""/>
        <dsp:cNvSpPr/>
      </dsp:nvSpPr>
      <dsp:spPr>
        <a:xfrm>
          <a:off x="7875987" y="1209377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س الر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اض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26114" y="1359504"/>
        <a:ext cx="724874" cy="724874"/>
      </dsp:txXfrm>
    </dsp:sp>
    <dsp:sp modelId="{D6A39D0B-8067-4D47-8AF2-FC6E534A5DA4}">
      <dsp:nvSpPr>
        <dsp:cNvPr id="0" name=""/>
        <dsp:cNvSpPr/>
      </dsp:nvSpPr>
      <dsp:spPr>
        <a:xfrm rot="21184615">
          <a:off x="7251168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251803" y="2954691"/>
        <a:ext cx="577703" cy="348543"/>
      </dsp:txXfrm>
    </dsp:sp>
    <dsp:sp modelId="{AC2E0ACE-7DD7-7B49-A078-C113A3625D96}">
      <dsp:nvSpPr>
        <dsp:cNvPr id="0" name=""/>
        <dsp:cNvSpPr/>
      </dsp:nvSpPr>
      <dsp:spPr>
        <a:xfrm>
          <a:off x="8348783" y="2456038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 الف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98910" y="2606165"/>
        <a:ext cx="724874" cy="724874"/>
      </dsp:txXfrm>
    </dsp:sp>
    <dsp:sp modelId="{AADE02C6-FB58-44E4-B1E9-7D131ECF8209}">
      <dsp:nvSpPr>
        <dsp:cNvPr id="0" name=""/>
        <dsp:cNvSpPr/>
      </dsp:nvSpPr>
      <dsp:spPr>
        <a:xfrm rot="1246154">
          <a:off x="716218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67844" y="3646148"/>
        <a:ext cx="577703" cy="348543"/>
      </dsp:txXfrm>
    </dsp:sp>
    <dsp:sp modelId="{49248C2C-FEE5-48A5-B0A7-BACEA4AD5759}">
      <dsp:nvSpPr>
        <dsp:cNvPr id="0" name=""/>
        <dsp:cNvSpPr/>
      </dsp:nvSpPr>
      <dsp:spPr>
        <a:xfrm>
          <a:off x="8188071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الق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38198" y="3929746"/>
        <a:ext cx="724874" cy="724874"/>
      </dsp:txXfrm>
    </dsp:sp>
    <dsp:sp modelId="{E9263FB1-8BDC-492E-A9B1-35F71E5CC724}">
      <dsp:nvSpPr>
        <dsp:cNvPr id="0" name=""/>
        <dsp:cNvSpPr/>
      </dsp:nvSpPr>
      <dsp:spPr>
        <a:xfrm rot="2907692">
          <a:off x="6742813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72167" y="4219386"/>
        <a:ext cx="577703" cy="348543"/>
      </dsp:txXfrm>
    </dsp:sp>
    <dsp:sp modelId="{F73633F4-FD2A-4E5A-BFE4-05884A0324BD}">
      <dsp:nvSpPr>
        <dsp:cNvPr id="0" name=""/>
        <dsp:cNvSpPr/>
      </dsp:nvSpPr>
      <dsp:spPr>
        <a:xfrm>
          <a:off x="7430668" y="4876906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يَلْبَسُ مَلَابِسَه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80795" y="5027033"/>
        <a:ext cx="724874" cy="724874"/>
      </dsp:txXfrm>
    </dsp:sp>
    <dsp:sp modelId="{489FE4E3-5BC9-3143-AB3F-3CBA6DBE3878}">
      <dsp:nvSpPr>
        <dsp:cNvPr id="0" name=""/>
        <dsp:cNvSpPr/>
      </dsp:nvSpPr>
      <dsp:spPr>
        <a:xfrm rot="4569231">
          <a:off x="6089133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155416" y="4543082"/>
        <a:ext cx="577703" cy="348543"/>
      </dsp:txXfrm>
    </dsp:sp>
    <dsp:sp modelId="{A9F118DC-3A17-604E-AD48-AE6850A91EE4}">
      <dsp:nvSpPr>
        <dsp:cNvPr id="0" name=""/>
        <dsp:cNvSpPr/>
      </dsp:nvSpPr>
      <dsp:spPr>
        <a:xfrm>
          <a:off x="6250087" y="5496523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400214" y="5646650"/>
        <a:ext cx="724874" cy="724874"/>
      </dsp:txXfrm>
    </dsp:sp>
    <dsp:sp modelId="{C9A4EF93-446F-9045-B108-CBE89C5E0F62}">
      <dsp:nvSpPr>
        <dsp:cNvPr id="0" name=""/>
        <dsp:cNvSpPr/>
      </dsp:nvSpPr>
      <dsp:spPr>
        <a:xfrm rot="6230769">
          <a:off x="5350891" y="4511505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458879" y="4543082"/>
        <a:ext cx="577703" cy="348543"/>
      </dsp:txXfrm>
    </dsp:sp>
    <dsp:sp modelId="{B72445C2-2C6B-2645-9EA8-61C3256E443D}">
      <dsp:nvSpPr>
        <dsp:cNvPr id="0" name=""/>
        <dsp:cNvSpPr/>
      </dsp:nvSpPr>
      <dsp:spPr>
        <a:xfrm>
          <a:off x="4916784" y="5496523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ود إ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ى الم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66911" y="5646650"/>
        <a:ext cx="724874" cy="724874"/>
      </dsp:txXfrm>
    </dsp:sp>
    <dsp:sp modelId="{FB3C55F3-F66C-F249-8D03-6BEFC9D6BC89}">
      <dsp:nvSpPr>
        <dsp:cNvPr id="0" name=""/>
        <dsp:cNvSpPr/>
      </dsp:nvSpPr>
      <dsp:spPr>
        <a:xfrm rot="7892308">
          <a:off x="4697211" y="416842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842128" y="4219386"/>
        <a:ext cx="577703" cy="348543"/>
      </dsp:txXfrm>
    </dsp:sp>
    <dsp:sp modelId="{B259D804-4DE2-A542-86E8-F99FA03AC7B4}">
      <dsp:nvSpPr>
        <dsp:cNvPr id="0" name=""/>
        <dsp:cNvSpPr/>
      </dsp:nvSpPr>
      <dsp:spPr>
        <a:xfrm>
          <a:off x="3736202" y="4876906"/>
          <a:ext cx="1025128" cy="10251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 الت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ِّ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از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86329" y="5027033"/>
        <a:ext cx="724874" cy="724874"/>
      </dsp:txXfrm>
    </dsp:sp>
    <dsp:sp modelId="{020ED1C8-774E-BE44-834C-89889A708C24}">
      <dsp:nvSpPr>
        <dsp:cNvPr id="0" name=""/>
        <dsp:cNvSpPr/>
      </dsp:nvSpPr>
      <dsp:spPr>
        <a:xfrm rot="9553846">
          <a:off x="4277842" y="3560866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446451" y="3646148"/>
        <a:ext cx="577703" cy="348543"/>
      </dsp:txXfrm>
    </dsp:sp>
    <dsp:sp modelId="{7FC877BE-7C01-184D-9E00-422C65707896}">
      <dsp:nvSpPr>
        <dsp:cNvPr id="0" name=""/>
        <dsp:cNvSpPr/>
      </dsp:nvSpPr>
      <dsp:spPr>
        <a:xfrm>
          <a:off x="2978800" y="3779619"/>
          <a:ext cx="1025128" cy="10251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خ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 في ن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ة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28927" y="3929746"/>
        <a:ext cx="724874" cy="724874"/>
      </dsp:txXfrm>
    </dsp:sp>
    <dsp:sp modelId="{118171BE-9B0E-6F4F-8334-4C4A017C254D}">
      <dsp:nvSpPr>
        <dsp:cNvPr id="0" name=""/>
        <dsp:cNvSpPr/>
      </dsp:nvSpPr>
      <dsp:spPr>
        <a:xfrm rot="11215385">
          <a:off x="4188857" y="2828007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362493" y="2954691"/>
        <a:ext cx="577703" cy="348543"/>
      </dsp:txXfrm>
    </dsp:sp>
    <dsp:sp modelId="{6A53B893-ED61-B64C-9907-3533126616B5}">
      <dsp:nvSpPr>
        <dsp:cNvPr id="0" name=""/>
        <dsp:cNvSpPr/>
      </dsp:nvSpPr>
      <dsp:spPr>
        <a:xfrm>
          <a:off x="2818088" y="2456038"/>
          <a:ext cx="1025128" cy="10251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ز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ُ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ور الأ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ْ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د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ِ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</a:t>
          </a: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َ</a:t>
          </a:r>
          <a:r>
            <a:rPr lang="ar-SA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اء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68215" y="2606165"/>
        <a:ext cx="724874" cy="724874"/>
      </dsp:txXfrm>
    </dsp:sp>
    <dsp:sp modelId="{C6818ADA-9B10-4B17-89B6-D6022B415AF9}">
      <dsp:nvSpPr>
        <dsp:cNvPr id="0" name=""/>
        <dsp:cNvSpPr/>
      </dsp:nvSpPr>
      <dsp:spPr>
        <a:xfrm rot="12876923">
          <a:off x="4450641" y="2137739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4609488" y="2303419"/>
        <a:ext cx="577703" cy="348543"/>
      </dsp:txXfrm>
    </dsp:sp>
    <dsp:sp modelId="{688C5C17-2E16-44DE-A64B-1BEBBE9BE9E6}">
      <dsp:nvSpPr>
        <dsp:cNvPr id="0" name=""/>
        <dsp:cNvSpPr/>
      </dsp:nvSpPr>
      <dsp:spPr>
        <a:xfrm>
          <a:off x="3290884" y="1209377"/>
          <a:ext cx="1025128" cy="10251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يَقْرَأ الكِتَاب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41011" y="1359504"/>
        <a:ext cx="724874" cy="724874"/>
      </dsp:txXfrm>
    </dsp:sp>
    <dsp:sp modelId="{C7FB7CA7-9D70-4FE9-8824-E64B05096860}">
      <dsp:nvSpPr>
        <dsp:cNvPr id="0" name=""/>
        <dsp:cNvSpPr/>
      </dsp:nvSpPr>
      <dsp:spPr>
        <a:xfrm rot="14538462">
          <a:off x="5003222" y="1648194"/>
          <a:ext cx="751974" cy="5809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5130851" y="1841530"/>
        <a:ext cx="577703" cy="348543"/>
      </dsp:txXfrm>
    </dsp:sp>
    <dsp:sp modelId="{A4114D6D-94CC-434A-80D8-3508A544375F}">
      <dsp:nvSpPr>
        <dsp:cNvPr id="0" name=""/>
        <dsp:cNvSpPr/>
      </dsp:nvSpPr>
      <dsp:spPr>
        <a:xfrm>
          <a:off x="4288876" y="325234"/>
          <a:ext cx="1025128" cy="10251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1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يَنَام</a:t>
          </a:r>
          <a:endParaRPr lang="en-US" sz="1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39003" y="475361"/>
        <a:ext cx="724874" cy="724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DA4025-85D2-4B85-EF13-024BFE01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192000" cy="689293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fi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Daily Activities (2)</a:t>
            </a:r>
            <a:br>
              <a:rPr lang="en-US" dirty="0"/>
            </a:br>
            <a:r>
              <a:rPr lang="ar-SA" dirty="0"/>
              <a:t>نَشَاطَاتٌ يَوْمِيَّة (٢)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3EA-36D0-2D2E-4D57-808ABB54D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434899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52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B299197-DF1A-4903-807F-463626649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4798221-79E5-4B09-9135-F2A4AA4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FC4FE2A1-300C-4AE5-8326-982C0E835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E24AA-604D-401E-A108-CF56C4A1E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ECE24AA-604D-401E-A108-CF56C4A1E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94D42886-DAE8-49E2-8B31-69EBD6AC7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CBAD252-90EF-4155-81E2-B43C5E7A9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EB61DD6-DA27-48AA-831E-96BBA8035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72163D4-D10A-4F96-8D7C-8F50F4466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40A15272-86CF-4DBC-AB50-96FA7C4B8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9D7BE7E-AC2B-4E0C-BF5A-10DFDD087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44ADB881-5063-481E-9FA4-4803672FA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694B73-6CB5-409E-993C-B15A3E327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E0694B73-6CB5-409E-993C-B15A3E327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9CFB9063-F9F5-45EC-8767-91F65A07F9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10341E8-AE72-4F96-BD09-E5209F41F1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E0A15-3636-B144-BAE8-1ADEDBDA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4BE6EC-0F3F-4A4A-8769-45BA9D16E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970860"/>
              </p:ext>
            </p:extLst>
          </p:nvPr>
        </p:nvGraphicFramePr>
        <p:xfrm>
          <a:off x="0" y="0"/>
          <a:ext cx="12192000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0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D1B36A5-BAA3-694E-9D38-D698B6F2E4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F1EC9F-2A78-8242-8C8B-0F92E1D1D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7541F5D-28E8-9D4B-AB27-1C4E02C84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14F3577-38FC-944A-9D53-2D6EC60A7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758F5A7-D2EB-014A-B46F-61C7F4ADD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298D7BC5-3DC1-274F-AC84-9330BF06D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1218A4F-C48D-5349-B767-056C78768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D6A39D0B-8067-4D47-8AF2-FC6E534A5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AC2E0ACE-7DD7-7B49-A078-C113A3625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ADE02C6-FB58-44E4-B1E9-7D131ECF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9248C2C-FEE5-48A5-B0A7-BACEA4AD5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9263FB1-8BDC-492E-A9B1-35F71E5CC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F73633F4-FD2A-4E5A-BFE4-05884A032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489FE4E3-5BC9-3143-AB3F-3CBA6DBE3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A9F118DC-3A17-604E-AD48-AE6850A91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C9A4EF93-446F-9045-B108-CBE89C5E0F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B72445C2-2C6B-2645-9EA8-61C3256E4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FB3C55F3-F66C-F249-8D03-6BEFC9D6B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259D804-4DE2-A542-86E8-F99FA03AC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0ED1C8-774E-BE44-834C-89889A708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FC877BE-7C01-184D-9E00-422C657078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118171BE-9B0E-6F4F-8334-4C4A017C2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6A53B893-ED61-B64C-9907-353312661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C6818ADA-9B10-4B17-89B6-D6022B415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688C5C17-2E16-44DE-A64B-1BEBBE9BE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graphicEl>
                                              <a:dgm id="{C7FB7CA7-9D70-4FE9-8824-E64B05096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graphicEl>
                                              <a:dgm id="{A4114D6D-94CC-434A-80D8-3508A5443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F4C8DB-0E1E-4975-10E0-B947D901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474" y="-8387"/>
            <a:ext cx="1898348" cy="235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E7EE5F-2BA3-2D5E-F44D-A02B65C00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889" y="-29817"/>
            <a:ext cx="1913306" cy="2351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09AA9-EF9F-7C01-68AE-CBA0E4FD9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65" y="136654"/>
            <a:ext cx="1887409" cy="2351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A39F-DB2E-EEB9-7DB6-AC65E70D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626" y="2455843"/>
            <a:ext cx="2196548" cy="2625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C411B-0A90-CA6A-E7A2-EEDDAF61AD9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274"/>
          <a:stretch/>
        </p:blipFill>
        <p:spPr>
          <a:xfrm>
            <a:off x="7393012" y="2618896"/>
            <a:ext cx="1373835" cy="202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0006B1-1D35-19B0-59B8-6AEC6D4EB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956" y="2622700"/>
            <a:ext cx="1601324" cy="2018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B73AFE-031E-67E8-408D-7C60A3071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9728" y="2736733"/>
            <a:ext cx="1641770" cy="20633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46A5D-45F5-C243-26B5-DCDE9C9114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458" y="4927249"/>
            <a:ext cx="2122318" cy="1430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839BD9-3EB5-0D11-DD8A-C19FDD255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3354" y="5058284"/>
            <a:ext cx="2600224" cy="13417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4249F7-EFD3-7EA6-77E0-78A749957EB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938" t="14866" r="9614" b="14264"/>
          <a:stretch/>
        </p:blipFill>
        <p:spPr>
          <a:xfrm>
            <a:off x="2469328" y="4909398"/>
            <a:ext cx="1884313" cy="1639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599BBC-A067-480C-A4DC-09B23A1CD2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6262" y="116431"/>
            <a:ext cx="1913774" cy="2392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AD6B2E-7CB1-4716-89B4-A18D47DB0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1463" y="5100717"/>
            <a:ext cx="2201256" cy="12569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FD6E5B-9E1D-4359-9C60-B8A505C9E3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551" y="4927249"/>
            <a:ext cx="1501438" cy="150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6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8BCF6-8998-F546-9AD5-0D435F87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698500"/>
            <a:ext cx="78994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C4C46-DFBC-1A4E-90B4-5C985C0A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5639-DAD4-9D4A-B595-0121DC00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0" y="1073150"/>
            <a:ext cx="7531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6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600A6-F751-3D4E-BF65-A90F9DC9E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387350"/>
            <a:ext cx="81280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49C8B-16D7-8F44-AD6F-9B0D1A891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/>
          <a:stretch/>
        </p:blipFill>
        <p:spPr>
          <a:xfrm>
            <a:off x="2759134" y="71919"/>
            <a:ext cx="6673733" cy="63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25A6C-9AD5-E945-9A5F-3CC6305C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62394-DDD2-4540-8851-9B464735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91" y="966556"/>
            <a:ext cx="7268818" cy="492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184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Daily Activities (2) نَشَاطَاتٌ يَوْمِيَّة (٢)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42</cp:revision>
  <dcterms:created xsi:type="dcterms:W3CDTF">2020-09-13T16:40:33Z</dcterms:created>
  <dcterms:modified xsi:type="dcterms:W3CDTF">2024-12-14T17:30:40Z</dcterms:modified>
  <cp:category/>
</cp:coreProperties>
</file>