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401" r:id="rId3"/>
    <p:sldId id="258" r:id="rId4"/>
    <p:sldId id="259" r:id="rId5"/>
    <p:sldId id="260" r:id="rId6"/>
    <p:sldId id="261" r:id="rId7"/>
    <p:sldId id="400" r:id="rId8"/>
    <p:sldId id="264" r:id="rId9"/>
    <p:sldId id="394" r:id="rId10"/>
    <p:sldId id="395" r:id="rId11"/>
    <p:sldId id="396" r:id="rId12"/>
    <p:sldId id="397" r:id="rId13"/>
    <p:sldId id="380" r:id="rId14"/>
    <p:sldId id="263" r:id="rId15"/>
    <p:sldId id="387" r:id="rId16"/>
    <p:sldId id="388" r:id="rId17"/>
    <p:sldId id="389" r:id="rId18"/>
    <p:sldId id="390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تَفْعَلِينَ يَا نُورَى؟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إِنِّي أُحَضِّرُ طَعَامَ الفُطُور.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أَخْرِج الخُبْزَ مِن الثَّلَّاجَةِ، وَضَعْهُ عَلَى الطَّاوِلَة.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إِبْرِيقُ الشَّاي؟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إِنَّهُ عَلَى الفُرْن.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وَأَيْنَ الكُؤُوس؟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إِنَّهَا فِي الخِزَانَةِ فَوْقَ المِغْسَلَة.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مَنْ فَضْلِكَ، أَحْتَاجُ إِلَى شَقَّةٍ مَفْرُوشَة لِلْأُجْرَة.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صِفَاتُ الشَّقَّةِ التِي تُرِيدُهَا؟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 ثَلَاثَ غُرَف: غُرْفَةُ جُلُوسٍ، وَغُرْفَةُ نَوْمٍ، وَغُرْفَةُ ضُيُوف.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هَذَا كُلُّ شَيْء؟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وَفِيهَا أَيْضًا شُرْفَة وَاسِعَة.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أَعْرِفُ شَقَّةً جَيِّدَةً، هَيَّا نَرَهَا.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هَيَّا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تَفْعَلِينَ يَا نُورَى؟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إِنِّي أُحَضِّرُ طَعَامَ الفُطُور.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أَخْرِج الخُبْزَ مِن الثَّلَّاجَةِ، وَضَعْهُ عَلَى الطَّاوِلَة.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marL="0" lvl="0" indent="0" algn="ctr" defTabSz="2844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إِبْرِيقُ الشَّاي؟</a:t>
          </a:r>
          <a:endParaRPr lang="en-US" sz="6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marL="0" lvl="0" indent="0" algn="ctr" defTabSz="2844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إِنَّهُ عَلَى الفُرْن.</a:t>
          </a:r>
          <a:endParaRPr lang="en-US" sz="6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وَأَيْنَ الكُؤُوس؟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إِنَّهَا فِي الخِزَانَةِ فَوْقَ المِغْسَلَة.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مَنْ فَضْلِكَ، أَحْتَاجُ إِلَى شَقَّةٍ مَفْرُوشَة لِلْأُجْرَة.</a:t>
          </a:r>
          <a:endParaRPr lang="en-US" sz="5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صِفَاتُ الشَّقَّةِ التِي تُرِيدُهَا؟</a:t>
          </a:r>
          <a:endParaRPr lang="en-US" sz="5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 ثَلَاثَ غُرَف: غُرْفَةُ جُلُوسٍ، وَغُرْفَةُ نَوْمٍ، وَغُرْفَةُ ضُيُوف.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هَذَا كُلُّ شَيْء؟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وَفِيهَا أَيْضًا شُرْفَة وَاسِعَة.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أَعْرِفُ شَقَّةً جَيِّدَةً، هَيَّا نَرَهَا.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هَيَّا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</a:t>
            </a:r>
            <a:r>
              <a:rPr lang="en-US" sz="1800" b="1" dirty="0"/>
              <a:t>28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/>
              <a:t>house (2)</a:t>
            </a:r>
            <a:br>
              <a:rPr lang="en-US" dirty="0"/>
            </a:br>
            <a:r>
              <a:rPr lang="ar-SA" dirty="0"/>
              <a:t>المنزل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097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42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906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2192000" cy="1325562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الثَّالِث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شَقَّة مَفْرُوشَة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2FA73-E239-9478-06CF-CB2B369C5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700" y="2841161"/>
            <a:ext cx="5352601" cy="313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38EBE-5E5F-5044-B629-E9036A7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63B9A-0B61-9C4F-9ED6-1C89EA0C2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3" b="1254"/>
          <a:stretch/>
        </p:blipFill>
        <p:spPr>
          <a:xfrm>
            <a:off x="1547259" y="1063487"/>
            <a:ext cx="8255000" cy="440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01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964554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90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959041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420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276985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76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203514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97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320893-568F-4F20-B2A7-079C0713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DC390-0B73-4AF8-987F-89F08EF6F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07" y="1861851"/>
            <a:ext cx="12225214" cy="403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38EBE-5E5F-5044-B629-E9036A7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1EBDB-DFEA-BB4F-BE4D-D120079B6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805" y="1451133"/>
            <a:ext cx="7360699" cy="48494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50D6F3-187E-4542-B75C-C668BA32E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9" y="0"/>
            <a:ext cx="4469791" cy="147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38EBE-5E5F-5044-B629-E9036A7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D6327-177E-FD4F-88A7-D62E70754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59" y="1529609"/>
            <a:ext cx="6211333" cy="42718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E9A02A-F6D4-43B0-91DB-C1F5D6666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9" y="0"/>
            <a:ext cx="4469791" cy="147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5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38EBE-5E5F-5044-B629-E9036A7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BA245-B9DB-0F4E-8E6A-32F5FDC30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921" y="1533326"/>
            <a:ext cx="6540446" cy="4428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767D06-8BB2-4A6C-B1E3-DFCB20C54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9" y="0"/>
            <a:ext cx="4469791" cy="147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4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38EBE-5E5F-5044-B629-E9036A7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08A65-8B28-DC42-8904-FDD56B171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06" y="1543599"/>
            <a:ext cx="6443780" cy="43127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51E4BB-C4BA-4614-93DE-AC9F88964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9" y="0"/>
            <a:ext cx="4469791" cy="147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7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2192000" cy="1325562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تَجْهِيز الفُطُور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228F5-8B81-4C16-0C15-C2C9AE49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686" y="2718753"/>
            <a:ext cx="4794628" cy="364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7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38EBE-5E5F-5044-B629-E9036A7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CB1C3-67B3-AC49-8B81-F5B6C045B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1651000"/>
            <a:ext cx="68961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39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123</Words>
  <Application>Microsoft Office PowerPoint</Application>
  <PresentationFormat>Widescreen</PresentationFormat>
  <Paragraphs>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Sakkal Majalla</vt:lpstr>
      <vt:lpstr>Office Theme</vt:lpstr>
      <vt:lpstr>The house (2) المنزل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الثَّانِي تَجْهِيز الفُطُور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الثَّالِث شَقَّة مَفْرُوشَة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37</cp:revision>
  <dcterms:created xsi:type="dcterms:W3CDTF">2020-09-13T16:40:33Z</dcterms:created>
  <dcterms:modified xsi:type="dcterms:W3CDTF">2025-01-25T15:16:15Z</dcterms:modified>
  <cp:category/>
</cp:coreProperties>
</file>