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6" r:id="rId10"/>
    <p:sldId id="294" r:id="rId11"/>
    <p:sldId id="295" r:id="rId12"/>
    <p:sldId id="277" r:id="rId13"/>
    <p:sldId id="278" r:id="rId14"/>
    <p:sldId id="27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حول: أَخْلَاقٌ حَمِيدَة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003A-0E7A-4D7E-9190-1856CB4C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C5ED9-540E-4B67-9924-8473A015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8" y="2891927"/>
            <a:ext cx="11663424" cy="10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003A-0E7A-4D7E-9190-1856CB4C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271B5-7165-4024-96D0-786AB104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2" y="2958028"/>
            <a:ext cx="11994076" cy="9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5E86F-5BB5-46D7-B511-E4FAC229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9" y="1850836"/>
            <a:ext cx="11002662" cy="37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EAA98-19BA-4111-81E8-B627EB7CB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60" y="1905918"/>
            <a:ext cx="9266480" cy="30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7E4AB-0070-469E-A9BC-3606C195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73" y="1850834"/>
            <a:ext cx="7863854" cy="31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470A0-46B2-4532-8CCB-E40E8F88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47656"/>
            <a:ext cx="12031754" cy="2962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26D5F-1234-423C-844B-3B80065D80A0}"/>
              </a:ext>
            </a:extLst>
          </p:cNvPr>
          <p:cNvSpPr/>
          <p:nvPr/>
        </p:nvSpPr>
        <p:spPr>
          <a:xfrm>
            <a:off x="8368748" y="3664668"/>
            <a:ext cx="8384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798B5-F929-43CA-9D73-65B33888C23A}"/>
              </a:ext>
            </a:extLst>
          </p:cNvPr>
          <p:cNvSpPr/>
          <p:nvPr/>
        </p:nvSpPr>
        <p:spPr>
          <a:xfrm>
            <a:off x="6708912" y="4310269"/>
            <a:ext cx="7326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0E463-AA1C-4F05-9CC4-D3A2F0A6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1790471"/>
            <a:ext cx="12098438" cy="3277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A6A440-72E1-45E8-B069-80130F6291B9}"/>
              </a:ext>
            </a:extLst>
          </p:cNvPr>
          <p:cNvSpPr/>
          <p:nvPr/>
        </p:nvSpPr>
        <p:spPr>
          <a:xfrm>
            <a:off x="3826565" y="1934403"/>
            <a:ext cx="14314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EE322-281D-4141-8393-9AC0E7765778}"/>
              </a:ext>
            </a:extLst>
          </p:cNvPr>
          <p:cNvSpPr/>
          <p:nvPr/>
        </p:nvSpPr>
        <p:spPr>
          <a:xfrm>
            <a:off x="367748" y="1934403"/>
            <a:ext cx="10438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92761-37BE-465D-A64D-F0D58F99C3B4}"/>
              </a:ext>
            </a:extLst>
          </p:cNvPr>
          <p:cNvSpPr/>
          <p:nvPr/>
        </p:nvSpPr>
        <p:spPr>
          <a:xfrm>
            <a:off x="5864087" y="2540690"/>
            <a:ext cx="223655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EC491-83DB-4B1B-99C0-038093C48D69}"/>
              </a:ext>
            </a:extLst>
          </p:cNvPr>
          <p:cNvSpPr/>
          <p:nvPr/>
        </p:nvSpPr>
        <p:spPr>
          <a:xfrm>
            <a:off x="367748" y="2556711"/>
            <a:ext cx="19148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5A822-7665-4351-9A30-43F002A39CF3}"/>
              </a:ext>
            </a:extLst>
          </p:cNvPr>
          <p:cNvSpPr/>
          <p:nvPr/>
        </p:nvSpPr>
        <p:spPr>
          <a:xfrm>
            <a:off x="10267121" y="4389368"/>
            <a:ext cx="725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18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419C2-23E1-4B9D-B737-508747C0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938129"/>
            <a:ext cx="12031754" cy="2981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32F396-1575-489E-A18B-3F658CC09018}"/>
              </a:ext>
            </a:extLst>
          </p:cNvPr>
          <p:cNvSpPr/>
          <p:nvPr/>
        </p:nvSpPr>
        <p:spPr>
          <a:xfrm>
            <a:off x="4124738" y="2103368"/>
            <a:ext cx="556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1953B-888D-43C6-A59D-98278476BA3B}"/>
              </a:ext>
            </a:extLst>
          </p:cNvPr>
          <p:cNvSpPr/>
          <p:nvPr/>
        </p:nvSpPr>
        <p:spPr>
          <a:xfrm>
            <a:off x="327991" y="2789168"/>
            <a:ext cx="6462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21A1D-D60E-4357-B095-D8DD2DCCD621}"/>
              </a:ext>
            </a:extLst>
          </p:cNvPr>
          <p:cNvSpPr/>
          <p:nvPr/>
        </p:nvSpPr>
        <p:spPr>
          <a:xfrm>
            <a:off x="6271590" y="3932168"/>
            <a:ext cx="845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41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72C1A-8E5C-4951-8148-9AEEA545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700236"/>
            <a:ext cx="1202222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3CF13-DF50-4262-AFDF-B06D5DC9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780945"/>
            <a:ext cx="11926964" cy="3296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69182F-209E-4C28-86C8-725517D56DF9}"/>
              </a:ext>
            </a:extLst>
          </p:cNvPr>
          <p:cNvSpPr/>
          <p:nvPr/>
        </p:nvSpPr>
        <p:spPr>
          <a:xfrm>
            <a:off x="4512366" y="1946799"/>
            <a:ext cx="13221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7BF70-D1DA-46C1-8AC9-B2F90F968CCD}"/>
              </a:ext>
            </a:extLst>
          </p:cNvPr>
          <p:cNvSpPr/>
          <p:nvPr/>
        </p:nvSpPr>
        <p:spPr>
          <a:xfrm>
            <a:off x="308113" y="2043733"/>
            <a:ext cx="19023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89C23-96A4-491B-B56E-2A6B0172188B}"/>
              </a:ext>
            </a:extLst>
          </p:cNvPr>
          <p:cNvSpPr/>
          <p:nvPr/>
        </p:nvSpPr>
        <p:spPr>
          <a:xfrm>
            <a:off x="8136461" y="2481055"/>
            <a:ext cx="8351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F4AFA-E087-4C63-8A01-B0841117FCDA}"/>
              </a:ext>
            </a:extLst>
          </p:cNvPr>
          <p:cNvSpPr/>
          <p:nvPr/>
        </p:nvSpPr>
        <p:spPr>
          <a:xfrm>
            <a:off x="9173814" y="3086113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B42EB-4EF1-4679-9A52-ADC07E65A90B}"/>
              </a:ext>
            </a:extLst>
          </p:cNvPr>
          <p:cNvSpPr/>
          <p:nvPr/>
        </p:nvSpPr>
        <p:spPr>
          <a:xfrm>
            <a:off x="3518449" y="3161872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77D4D-49A0-4782-A939-02F7BC04F2E4}"/>
              </a:ext>
            </a:extLst>
          </p:cNvPr>
          <p:cNvSpPr/>
          <p:nvPr/>
        </p:nvSpPr>
        <p:spPr>
          <a:xfrm>
            <a:off x="2574232" y="3185505"/>
            <a:ext cx="8351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0AC00-69BE-49EC-A38B-1E006A1C3051}"/>
              </a:ext>
            </a:extLst>
          </p:cNvPr>
          <p:cNvSpPr/>
          <p:nvPr/>
        </p:nvSpPr>
        <p:spPr>
          <a:xfrm>
            <a:off x="5559287" y="371976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89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003A-0E7A-4D7E-9190-1856CB4C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5C26D-F4BE-48D4-9728-D8AEDC3B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41" y="2814810"/>
            <a:ext cx="10232518" cy="12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003A-0E7A-4D7E-9190-1856CB4C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3633B-54DA-42D6-99EC-77A641BC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2" y="3089257"/>
            <a:ext cx="11017816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5003A-0E7A-4D7E-9190-1856CB4C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22A3D-12DF-46B4-B0A2-58F2B9AE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77" y="3051155"/>
            <a:ext cx="10605045" cy="7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محادثة حول: أَخْلَاقٌ حَمِيدَة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2024-12-15T18:26:42Z</dcterms:modified>
</cp:coreProperties>
</file>