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67" d="100"/>
          <a:sy n="67" d="100"/>
        </p:scale>
        <p:origin x="8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BDC256-4BD0-49CD-92A5-370EC004956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5CD19409-E797-45F1-91C7-6BAA02E0F319}">
      <dgm:prSet phldrT="[Text]"/>
      <dgm:spPr/>
      <dgm:t>
        <a:bodyPr/>
        <a:lstStyle/>
        <a:p>
          <a:r>
            <a:rPr lang="en-US" dirty="0"/>
            <a:t>Types of Iman</a:t>
          </a:r>
        </a:p>
      </dgm:t>
    </dgm:pt>
    <dgm:pt modelId="{A987B410-0DE2-4F4E-A269-A91680DCABF1}" type="parTrans" cxnId="{50124918-126A-4FA1-9233-9CD9609E18C2}">
      <dgm:prSet/>
      <dgm:spPr/>
      <dgm:t>
        <a:bodyPr/>
        <a:lstStyle/>
        <a:p>
          <a:endParaRPr lang="en-US"/>
        </a:p>
      </dgm:t>
    </dgm:pt>
    <dgm:pt modelId="{1371CEBD-A194-4B94-B004-54D9B87EB9A6}" type="sibTrans" cxnId="{50124918-126A-4FA1-9233-9CD9609E18C2}">
      <dgm:prSet/>
      <dgm:spPr/>
      <dgm:t>
        <a:bodyPr/>
        <a:lstStyle/>
        <a:p>
          <a:endParaRPr lang="en-US"/>
        </a:p>
      </dgm:t>
    </dgm:pt>
    <dgm:pt modelId="{A595EE4C-D697-4725-83FD-93B2EE1F64BE}">
      <dgm:prSet phldrT="[Text]"/>
      <dgm:spPr/>
      <dgm:t>
        <a:bodyPr/>
        <a:lstStyle/>
        <a:p>
          <a:r>
            <a:rPr lang="en-US" dirty="0"/>
            <a:t>Hidden</a:t>
          </a:r>
        </a:p>
        <a:p>
          <a:r>
            <a:rPr lang="en-US" dirty="0"/>
            <a:t>‘</a:t>
          </a:r>
          <a:r>
            <a:rPr lang="en-US" dirty="0" err="1"/>
            <a:t>Kafi</a:t>
          </a:r>
          <a:r>
            <a:rPr lang="en-US" dirty="0"/>
            <a:t>’</a:t>
          </a:r>
        </a:p>
      </dgm:t>
    </dgm:pt>
    <dgm:pt modelId="{CA719F72-9A0B-466E-AC46-858F24BECD40}" type="parTrans" cxnId="{4A8F428F-50EC-4FAD-B385-4B3AB140E068}">
      <dgm:prSet/>
      <dgm:spPr/>
      <dgm:t>
        <a:bodyPr/>
        <a:lstStyle/>
        <a:p>
          <a:endParaRPr lang="en-US"/>
        </a:p>
      </dgm:t>
    </dgm:pt>
    <dgm:pt modelId="{8EE709B2-8F85-45FD-9583-A62E77EDE318}" type="sibTrans" cxnId="{4A8F428F-50EC-4FAD-B385-4B3AB140E068}">
      <dgm:prSet/>
      <dgm:spPr/>
      <dgm:t>
        <a:bodyPr/>
        <a:lstStyle/>
        <a:p>
          <a:endParaRPr lang="en-US"/>
        </a:p>
      </dgm:t>
    </dgm:pt>
    <dgm:pt modelId="{44662F6B-BDF7-44BD-8766-98164A1A69CF}">
      <dgm:prSet phldrT="[Text]"/>
      <dgm:spPr/>
      <dgm:t>
        <a:bodyPr/>
        <a:lstStyle/>
        <a:p>
          <a:r>
            <a:rPr lang="en-US" dirty="0"/>
            <a:t>Apparent</a:t>
          </a:r>
        </a:p>
        <a:p>
          <a:r>
            <a:rPr lang="en-US" dirty="0"/>
            <a:t>‘</a:t>
          </a:r>
          <a:r>
            <a:rPr lang="en-US" dirty="0" err="1"/>
            <a:t>Jali</a:t>
          </a:r>
          <a:r>
            <a:rPr lang="en-US" dirty="0"/>
            <a:t>’</a:t>
          </a:r>
        </a:p>
      </dgm:t>
    </dgm:pt>
    <dgm:pt modelId="{C98E9745-AD89-4700-A1DF-27E9A2D4FE8E}" type="parTrans" cxnId="{3791EA5A-352D-4DC1-9065-7F69F7992771}">
      <dgm:prSet/>
      <dgm:spPr/>
      <dgm:t>
        <a:bodyPr/>
        <a:lstStyle/>
        <a:p>
          <a:endParaRPr lang="en-US"/>
        </a:p>
      </dgm:t>
    </dgm:pt>
    <dgm:pt modelId="{3541AFB9-38E6-41F1-B9FD-095A016C659B}" type="sibTrans" cxnId="{3791EA5A-352D-4DC1-9065-7F69F7992771}">
      <dgm:prSet/>
      <dgm:spPr/>
      <dgm:t>
        <a:bodyPr/>
        <a:lstStyle/>
        <a:p>
          <a:endParaRPr lang="en-US"/>
        </a:p>
      </dgm:t>
    </dgm:pt>
    <dgm:pt modelId="{B61DB2AD-3CCD-489F-B005-D8AD9A32E605}">
      <dgm:prSet/>
      <dgm:spPr/>
      <dgm:t>
        <a:bodyPr/>
        <a:lstStyle/>
        <a:p>
          <a:r>
            <a:rPr lang="en-US" dirty="0"/>
            <a:t>The</a:t>
          </a:r>
          <a:r>
            <a:rPr lang="en-US" baseline="0" dirty="0"/>
            <a:t> Heart</a:t>
          </a:r>
          <a:endParaRPr lang="en-US" dirty="0"/>
        </a:p>
      </dgm:t>
    </dgm:pt>
    <dgm:pt modelId="{D24E2D61-2D22-4BC3-A146-5F2D5E2D8099}" type="parTrans" cxnId="{F2FC798C-012C-4011-8381-B264368D2D73}">
      <dgm:prSet/>
      <dgm:spPr/>
      <dgm:t>
        <a:bodyPr/>
        <a:lstStyle/>
        <a:p>
          <a:endParaRPr lang="en-US"/>
        </a:p>
      </dgm:t>
    </dgm:pt>
    <dgm:pt modelId="{DDD7A06D-89A3-4467-BB17-6727B6BD7818}" type="sibTrans" cxnId="{F2FC798C-012C-4011-8381-B264368D2D73}">
      <dgm:prSet/>
      <dgm:spPr/>
      <dgm:t>
        <a:bodyPr/>
        <a:lstStyle/>
        <a:p>
          <a:endParaRPr lang="en-US"/>
        </a:p>
      </dgm:t>
    </dgm:pt>
    <dgm:pt modelId="{1E6D00F8-3ED1-4B5B-9DC1-BACEB5FDA8F5}">
      <dgm:prSet/>
      <dgm:spPr/>
      <dgm:t>
        <a:bodyPr/>
        <a:lstStyle/>
        <a:p>
          <a:r>
            <a:rPr lang="en-US" dirty="0"/>
            <a:t>The Tongue</a:t>
          </a:r>
        </a:p>
      </dgm:t>
    </dgm:pt>
    <dgm:pt modelId="{60EE32ED-063F-4091-B393-F7546832DF9F}" type="parTrans" cxnId="{4F230C79-8CB7-41DE-B8A3-C57B68F3A900}">
      <dgm:prSet/>
      <dgm:spPr/>
      <dgm:t>
        <a:bodyPr/>
        <a:lstStyle/>
        <a:p>
          <a:endParaRPr lang="en-US"/>
        </a:p>
      </dgm:t>
    </dgm:pt>
    <dgm:pt modelId="{A586739F-36FA-4910-B707-4F37DA106A58}" type="sibTrans" cxnId="{4F230C79-8CB7-41DE-B8A3-C57B68F3A900}">
      <dgm:prSet/>
      <dgm:spPr/>
      <dgm:t>
        <a:bodyPr/>
        <a:lstStyle/>
        <a:p>
          <a:endParaRPr lang="en-US"/>
        </a:p>
      </dgm:t>
    </dgm:pt>
    <dgm:pt modelId="{5D90EEAB-EE75-430C-BB23-8B7B6AA37E0C}">
      <dgm:prSet/>
      <dgm:spPr/>
      <dgm:t>
        <a:bodyPr/>
        <a:lstStyle/>
        <a:p>
          <a:r>
            <a:rPr lang="en-US" dirty="0"/>
            <a:t>The Limbs</a:t>
          </a:r>
        </a:p>
      </dgm:t>
    </dgm:pt>
    <dgm:pt modelId="{AAB3C313-6569-4F8F-9652-2DBC08A974D8}" type="parTrans" cxnId="{B58CAECF-5FE6-46D4-AE0D-7737B9115BC6}">
      <dgm:prSet/>
      <dgm:spPr/>
    </dgm:pt>
    <dgm:pt modelId="{0FED116B-DBB3-45C4-AB7C-7EB40B69D41E}" type="sibTrans" cxnId="{B58CAECF-5FE6-46D4-AE0D-7737B9115BC6}">
      <dgm:prSet/>
      <dgm:spPr/>
    </dgm:pt>
    <dgm:pt modelId="{8F47B13B-A823-498C-8FA1-BE0DA68A8336}" type="pres">
      <dgm:prSet presAssocID="{7CBDC256-4BD0-49CD-92A5-370EC004956F}" presName="mainComposite" presStyleCnt="0">
        <dgm:presLayoutVars>
          <dgm:chPref val="1"/>
          <dgm:dir/>
          <dgm:animOne val="branch"/>
          <dgm:animLvl val="lvl"/>
          <dgm:resizeHandles val="exact"/>
        </dgm:presLayoutVars>
      </dgm:prSet>
      <dgm:spPr/>
    </dgm:pt>
    <dgm:pt modelId="{62B12BD4-0FD7-4C97-B949-8B44550BBAE2}" type="pres">
      <dgm:prSet presAssocID="{7CBDC256-4BD0-49CD-92A5-370EC004956F}" presName="hierFlow" presStyleCnt="0"/>
      <dgm:spPr/>
    </dgm:pt>
    <dgm:pt modelId="{93BB4707-3A19-4544-AF5A-57A2A5F7C1DD}" type="pres">
      <dgm:prSet presAssocID="{7CBDC256-4BD0-49CD-92A5-370EC004956F}" presName="hierChild1" presStyleCnt="0">
        <dgm:presLayoutVars>
          <dgm:chPref val="1"/>
          <dgm:animOne val="branch"/>
          <dgm:animLvl val="lvl"/>
        </dgm:presLayoutVars>
      </dgm:prSet>
      <dgm:spPr/>
    </dgm:pt>
    <dgm:pt modelId="{C451FD8B-1FB1-4ED8-B665-C2112EB3BE68}" type="pres">
      <dgm:prSet presAssocID="{5CD19409-E797-45F1-91C7-6BAA02E0F319}" presName="Name14" presStyleCnt="0"/>
      <dgm:spPr/>
    </dgm:pt>
    <dgm:pt modelId="{D432E5DB-CC42-4B8C-9E4D-A81DB14A9337}" type="pres">
      <dgm:prSet presAssocID="{5CD19409-E797-45F1-91C7-6BAA02E0F319}" presName="level1Shape" presStyleLbl="node0" presStyleIdx="0" presStyleCnt="1">
        <dgm:presLayoutVars>
          <dgm:chPref val="3"/>
        </dgm:presLayoutVars>
      </dgm:prSet>
      <dgm:spPr/>
    </dgm:pt>
    <dgm:pt modelId="{504C6940-9504-4BFC-AFB2-3F07D2AFCD86}" type="pres">
      <dgm:prSet presAssocID="{5CD19409-E797-45F1-91C7-6BAA02E0F319}" presName="hierChild2" presStyleCnt="0"/>
      <dgm:spPr/>
    </dgm:pt>
    <dgm:pt modelId="{9C67DEBB-953E-4111-AE39-AF99C50DCB67}" type="pres">
      <dgm:prSet presAssocID="{CA719F72-9A0B-466E-AC46-858F24BECD40}" presName="Name19" presStyleLbl="parChTrans1D2" presStyleIdx="0" presStyleCnt="2"/>
      <dgm:spPr/>
    </dgm:pt>
    <dgm:pt modelId="{FB622EBA-A5EB-41E7-9989-E2C94132D5B3}" type="pres">
      <dgm:prSet presAssocID="{A595EE4C-D697-4725-83FD-93B2EE1F64BE}" presName="Name21" presStyleCnt="0"/>
      <dgm:spPr/>
    </dgm:pt>
    <dgm:pt modelId="{EBE9B276-FC9C-4202-807A-C7199BEDC0B1}" type="pres">
      <dgm:prSet presAssocID="{A595EE4C-D697-4725-83FD-93B2EE1F64BE}" presName="level2Shape" presStyleLbl="node2" presStyleIdx="0" presStyleCnt="2"/>
      <dgm:spPr/>
    </dgm:pt>
    <dgm:pt modelId="{5031C94E-FBAD-4BDE-BF02-701C28BD8969}" type="pres">
      <dgm:prSet presAssocID="{A595EE4C-D697-4725-83FD-93B2EE1F64BE}" presName="hierChild3" presStyleCnt="0"/>
      <dgm:spPr/>
    </dgm:pt>
    <dgm:pt modelId="{B47EDB7B-1351-40BF-B905-F0CA29E773A4}" type="pres">
      <dgm:prSet presAssocID="{D24E2D61-2D22-4BC3-A146-5F2D5E2D8099}" presName="Name19" presStyleLbl="parChTrans1D3" presStyleIdx="0" presStyleCnt="3"/>
      <dgm:spPr/>
    </dgm:pt>
    <dgm:pt modelId="{D3393A6E-D08C-48EC-8199-3D253EA09956}" type="pres">
      <dgm:prSet presAssocID="{B61DB2AD-3CCD-489F-B005-D8AD9A32E605}" presName="Name21" presStyleCnt="0"/>
      <dgm:spPr/>
    </dgm:pt>
    <dgm:pt modelId="{A8293FFD-7D6C-447D-97EB-F8434915ECC1}" type="pres">
      <dgm:prSet presAssocID="{B61DB2AD-3CCD-489F-B005-D8AD9A32E605}" presName="level2Shape" presStyleLbl="node3" presStyleIdx="0" presStyleCnt="3"/>
      <dgm:spPr/>
    </dgm:pt>
    <dgm:pt modelId="{0287C260-295D-4705-B85C-EBBA80BEA331}" type="pres">
      <dgm:prSet presAssocID="{B61DB2AD-3CCD-489F-B005-D8AD9A32E605}" presName="hierChild3" presStyleCnt="0"/>
      <dgm:spPr/>
    </dgm:pt>
    <dgm:pt modelId="{8142D210-2C59-41C4-AC72-3B68D2D3D697}" type="pres">
      <dgm:prSet presAssocID="{C98E9745-AD89-4700-A1DF-27E9A2D4FE8E}" presName="Name19" presStyleLbl="parChTrans1D2" presStyleIdx="1" presStyleCnt="2"/>
      <dgm:spPr/>
    </dgm:pt>
    <dgm:pt modelId="{91FB7D12-CC0F-4BB1-A74F-A2E752009983}" type="pres">
      <dgm:prSet presAssocID="{44662F6B-BDF7-44BD-8766-98164A1A69CF}" presName="Name21" presStyleCnt="0"/>
      <dgm:spPr/>
    </dgm:pt>
    <dgm:pt modelId="{BC73EE18-BDB0-4646-889B-B17E0865C810}" type="pres">
      <dgm:prSet presAssocID="{44662F6B-BDF7-44BD-8766-98164A1A69CF}" presName="level2Shape" presStyleLbl="node2" presStyleIdx="1" presStyleCnt="2"/>
      <dgm:spPr/>
    </dgm:pt>
    <dgm:pt modelId="{A0BF6EB1-1FC7-4584-835A-337833BD9516}" type="pres">
      <dgm:prSet presAssocID="{44662F6B-BDF7-44BD-8766-98164A1A69CF}" presName="hierChild3" presStyleCnt="0"/>
      <dgm:spPr/>
    </dgm:pt>
    <dgm:pt modelId="{6E2A134E-4819-4095-A94B-B5A4CC0599C4}" type="pres">
      <dgm:prSet presAssocID="{60EE32ED-063F-4091-B393-F7546832DF9F}" presName="Name19" presStyleLbl="parChTrans1D3" presStyleIdx="1" presStyleCnt="3"/>
      <dgm:spPr/>
    </dgm:pt>
    <dgm:pt modelId="{9D621984-4E0B-46BC-ABC5-CB4E87AFA33C}" type="pres">
      <dgm:prSet presAssocID="{1E6D00F8-3ED1-4B5B-9DC1-BACEB5FDA8F5}" presName="Name21" presStyleCnt="0"/>
      <dgm:spPr/>
    </dgm:pt>
    <dgm:pt modelId="{55DD87F9-B8C4-42CE-99A0-4E31F7E7DD98}" type="pres">
      <dgm:prSet presAssocID="{1E6D00F8-3ED1-4B5B-9DC1-BACEB5FDA8F5}" presName="level2Shape" presStyleLbl="node3" presStyleIdx="1" presStyleCnt="3"/>
      <dgm:spPr/>
    </dgm:pt>
    <dgm:pt modelId="{74D35357-074C-4585-8E7E-2685DA45EED1}" type="pres">
      <dgm:prSet presAssocID="{1E6D00F8-3ED1-4B5B-9DC1-BACEB5FDA8F5}" presName="hierChild3" presStyleCnt="0"/>
      <dgm:spPr/>
    </dgm:pt>
    <dgm:pt modelId="{4C6256BE-D7A7-480C-B7B7-8E9F727E58C3}" type="pres">
      <dgm:prSet presAssocID="{AAB3C313-6569-4F8F-9652-2DBC08A974D8}" presName="Name19" presStyleLbl="parChTrans1D3" presStyleIdx="2" presStyleCnt="3"/>
      <dgm:spPr/>
    </dgm:pt>
    <dgm:pt modelId="{EA667418-3083-44C9-B08E-FC61E9603FBB}" type="pres">
      <dgm:prSet presAssocID="{5D90EEAB-EE75-430C-BB23-8B7B6AA37E0C}" presName="Name21" presStyleCnt="0"/>
      <dgm:spPr/>
    </dgm:pt>
    <dgm:pt modelId="{2828F5AC-F55A-4EC2-8B25-D3785492E9A7}" type="pres">
      <dgm:prSet presAssocID="{5D90EEAB-EE75-430C-BB23-8B7B6AA37E0C}" presName="level2Shape" presStyleLbl="node3" presStyleIdx="2" presStyleCnt="3"/>
      <dgm:spPr/>
    </dgm:pt>
    <dgm:pt modelId="{249FC008-E4FB-4C1D-979D-A0AA39FD04F6}" type="pres">
      <dgm:prSet presAssocID="{5D90EEAB-EE75-430C-BB23-8B7B6AA37E0C}" presName="hierChild3" presStyleCnt="0"/>
      <dgm:spPr/>
    </dgm:pt>
    <dgm:pt modelId="{6928AB9A-8354-4A02-9BBC-B14860AA2BB5}" type="pres">
      <dgm:prSet presAssocID="{7CBDC256-4BD0-49CD-92A5-370EC004956F}" presName="bgShapesFlow" presStyleCnt="0"/>
      <dgm:spPr/>
    </dgm:pt>
  </dgm:ptLst>
  <dgm:cxnLst>
    <dgm:cxn modelId="{0BCA8800-9A95-40AA-B34E-81EB209AFB68}" type="presOf" srcId="{5CD19409-E797-45F1-91C7-6BAA02E0F319}" destId="{D432E5DB-CC42-4B8C-9E4D-A81DB14A9337}" srcOrd="0" destOrd="0" presId="urn:microsoft.com/office/officeart/2005/8/layout/hierarchy6"/>
    <dgm:cxn modelId="{3A90C403-5D12-4CAF-B71F-0A07BBE63235}" type="presOf" srcId="{B61DB2AD-3CCD-489F-B005-D8AD9A32E605}" destId="{A8293FFD-7D6C-447D-97EB-F8434915ECC1}" srcOrd="0" destOrd="0" presId="urn:microsoft.com/office/officeart/2005/8/layout/hierarchy6"/>
    <dgm:cxn modelId="{50124918-126A-4FA1-9233-9CD9609E18C2}" srcId="{7CBDC256-4BD0-49CD-92A5-370EC004956F}" destId="{5CD19409-E797-45F1-91C7-6BAA02E0F319}" srcOrd="0" destOrd="0" parTransId="{A987B410-0DE2-4F4E-A269-A91680DCABF1}" sibTransId="{1371CEBD-A194-4B94-B004-54D9B87EB9A6}"/>
    <dgm:cxn modelId="{9FDCEE1F-9BCD-4C46-B730-554CC57507F8}" type="presOf" srcId="{AAB3C313-6569-4F8F-9652-2DBC08A974D8}" destId="{4C6256BE-D7A7-480C-B7B7-8E9F727E58C3}" srcOrd="0" destOrd="0" presId="urn:microsoft.com/office/officeart/2005/8/layout/hierarchy6"/>
    <dgm:cxn modelId="{9D2E836F-5BC1-42EC-BB72-24F420370BA4}" type="presOf" srcId="{1E6D00F8-3ED1-4B5B-9DC1-BACEB5FDA8F5}" destId="{55DD87F9-B8C4-42CE-99A0-4E31F7E7DD98}" srcOrd="0" destOrd="0" presId="urn:microsoft.com/office/officeart/2005/8/layout/hierarchy6"/>
    <dgm:cxn modelId="{178E4257-5E04-4455-852B-6301E8E3EB51}" type="presOf" srcId="{5D90EEAB-EE75-430C-BB23-8B7B6AA37E0C}" destId="{2828F5AC-F55A-4EC2-8B25-D3785492E9A7}" srcOrd="0" destOrd="0" presId="urn:microsoft.com/office/officeart/2005/8/layout/hierarchy6"/>
    <dgm:cxn modelId="{4F230C79-8CB7-41DE-B8A3-C57B68F3A900}" srcId="{44662F6B-BDF7-44BD-8766-98164A1A69CF}" destId="{1E6D00F8-3ED1-4B5B-9DC1-BACEB5FDA8F5}" srcOrd="0" destOrd="0" parTransId="{60EE32ED-063F-4091-B393-F7546832DF9F}" sibTransId="{A586739F-36FA-4910-B707-4F37DA106A58}"/>
    <dgm:cxn modelId="{3791EA5A-352D-4DC1-9065-7F69F7992771}" srcId="{5CD19409-E797-45F1-91C7-6BAA02E0F319}" destId="{44662F6B-BDF7-44BD-8766-98164A1A69CF}" srcOrd="1" destOrd="0" parTransId="{C98E9745-AD89-4700-A1DF-27E9A2D4FE8E}" sibTransId="{3541AFB9-38E6-41F1-B9FD-095A016C659B}"/>
    <dgm:cxn modelId="{F2FC798C-012C-4011-8381-B264368D2D73}" srcId="{A595EE4C-D697-4725-83FD-93B2EE1F64BE}" destId="{B61DB2AD-3CCD-489F-B005-D8AD9A32E605}" srcOrd="0" destOrd="0" parTransId="{D24E2D61-2D22-4BC3-A146-5F2D5E2D8099}" sibTransId="{DDD7A06D-89A3-4467-BB17-6727B6BD7818}"/>
    <dgm:cxn modelId="{B341A88E-4773-47E8-B76C-DE259909D6F1}" type="presOf" srcId="{A595EE4C-D697-4725-83FD-93B2EE1F64BE}" destId="{EBE9B276-FC9C-4202-807A-C7199BEDC0B1}" srcOrd="0" destOrd="0" presId="urn:microsoft.com/office/officeart/2005/8/layout/hierarchy6"/>
    <dgm:cxn modelId="{4A8F428F-50EC-4FAD-B385-4B3AB140E068}" srcId="{5CD19409-E797-45F1-91C7-6BAA02E0F319}" destId="{A595EE4C-D697-4725-83FD-93B2EE1F64BE}" srcOrd="0" destOrd="0" parTransId="{CA719F72-9A0B-466E-AC46-858F24BECD40}" sibTransId="{8EE709B2-8F85-45FD-9583-A62E77EDE318}"/>
    <dgm:cxn modelId="{439E598F-4D1F-4B01-B7A1-5BBCB6FAE8CE}" type="presOf" srcId="{44662F6B-BDF7-44BD-8766-98164A1A69CF}" destId="{BC73EE18-BDB0-4646-889B-B17E0865C810}" srcOrd="0" destOrd="0" presId="urn:microsoft.com/office/officeart/2005/8/layout/hierarchy6"/>
    <dgm:cxn modelId="{4A2A81A7-EEE1-40FB-86C4-6B1DCB33D883}" type="presOf" srcId="{7CBDC256-4BD0-49CD-92A5-370EC004956F}" destId="{8F47B13B-A823-498C-8FA1-BE0DA68A8336}" srcOrd="0" destOrd="0" presId="urn:microsoft.com/office/officeart/2005/8/layout/hierarchy6"/>
    <dgm:cxn modelId="{BF4F26B3-BD85-4F6A-9334-2440A95A73FA}" type="presOf" srcId="{60EE32ED-063F-4091-B393-F7546832DF9F}" destId="{6E2A134E-4819-4095-A94B-B5A4CC0599C4}" srcOrd="0" destOrd="0" presId="urn:microsoft.com/office/officeart/2005/8/layout/hierarchy6"/>
    <dgm:cxn modelId="{46E915B5-7470-4A08-8FC0-5EC5A4EFD9F5}" type="presOf" srcId="{CA719F72-9A0B-466E-AC46-858F24BECD40}" destId="{9C67DEBB-953E-4111-AE39-AF99C50DCB67}" srcOrd="0" destOrd="0" presId="urn:microsoft.com/office/officeart/2005/8/layout/hierarchy6"/>
    <dgm:cxn modelId="{C2F778C3-B642-4C36-9694-A7800B931C32}" type="presOf" srcId="{D24E2D61-2D22-4BC3-A146-5F2D5E2D8099}" destId="{B47EDB7B-1351-40BF-B905-F0CA29E773A4}" srcOrd="0" destOrd="0" presId="urn:microsoft.com/office/officeart/2005/8/layout/hierarchy6"/>
    <dgm:cxn modelId="{B58CAECF-5FE6-46D4-AE0D-7737B9115BC6}" srcId="{44662F6B-BDF7-44BD-8766-98164A1A69CF}" destId="{5D90EEAB-EE75-430C-BB23-8B7B6AA37E0C}" srcOrd="1" destOrd="0" parTransId="{AAB3C313-6569-4F8F-9652-2DBC08A974D8}" sibTransId="{0FED116B-DBB3-45C4-AB7C-7EB40B69D41E}"/>
    <dgm:cxn modelId="{A46AE3FB-B26A-4345-B020-62DBE1DF3145}" type="presOf" srcId="{C98E9745-AD89-4700-A1DF-27E9A2D4FE8E}" destId="{8142D210-2C59-41C4-AC72-3B68D2D3D697}" srcOrd="0" destOrd="0" presId="urn:microsoft.com/office/officeart/2005/8/layout/hierarchy6"/>
    <dgm:cxn modelId="{F838CDC4-9F33-4992-8856-844A5F0B8A2C}" type="presParOf" srcId="{8F47B13B-A823-498C-8FA1-BE0DA68A8336}" destId="{62B12BD4-0FD7-4C97-B949-8B44550BBAE2}" srcOrd="0" destOrd="0" presId="urn:microsoft.com/office/officeart/2005/8/layout/hierarchy6"/>
    <dgm:cxn modelId="{39DB8230-06E7-45F5-A454-62043C7F68A2}" type="presParOf" srcId="{62B12BD4-0FD7-4C97-B949-8B44550BBAE2}" destId="{93BB4707-3A19-4544-AF5A-57A2A5F7C1DD}" srcOrd="0" destOrd="0" presId="urn:microsoft.com/office/officeart/2005/8/layout/hierarchy6"/>
    <dgm:cxn modelId="{2AC81F3E-CFDB-4700-BAF1-7011ADEA5049}" type="presParOf" srcId="{93BB4707-3A19-4544-AF5A-57A2A5F7C1DD}" destId="{C451FD8B-1FB1-4ED8-B665-C2112EB3BE68}" srcOrd="0" destOrd="0" presId="urn:microsoft.com/office/officeart/2005/8/layout/hierarchy6"/>
    <dgm:cxn modelId="{87EBBF8F-86BC-431A-82A3-6C2D8E024862}" type="presParOf" srcId="{C451FD8B-1FB1-4ED8-B665-C2112EB3BE68}" destId="{D432E5DB-CC42-4B8C-9E4D-A81DB14A9337}" srcOrd="0" destOrd="0" presId="urn:microsoft.com/office/officeart/2005/8/layout/hierarchy6"/>
    <dgm:cxn modelId="{E8818B99-8C68-455B-8D25-0BF8BF632309}" type="presParOf" srcId="{C451FD8B-1FB1-4ED8-B665-C2112EB3BE68}" destId="{504C6940-9504-4BFC-AFB2-3F07D2AFCD86}" srcOrd="1" destOrd="0" presId="urn:microsoft.com/office/officeart/2005/8/layout/hierarchy6"/>
    <dgm:cxn modelId="{B0674955-E749-450C-A6AF-F2AD9A6CB376}" type="presParOf" srcId="{504C6940-9504-4BFC-AFB2-3F07D2AFCD86}" destId="{9C67DEBB-953E-4111-AE39-AF99C50DCB67}" srcOrd="0" destOrd="0" presId="urn:microsoft.com/office/officeart/2005/8/layout/hierarchy6"/>
    <dgm:cxn modelId="{AAA17B6D-A829-469F-9F30-5786E0232634}" type="presParOf" srcId="{504C6940-9504-4BFC-AFB2-3F07D2AFCD86}" destId="{FB622EBA-A5EB-41E7-9989-E2C94132D5B3}" srcOrd="1" destOrd="0" presId="urn:microsoft.com/office/officeart/2005/8/layout/hierarchy6"/>
    <dgm:cxn modelId="{58F80E50-109C-499C-9BAC-946357FCA8CB}" type="presParOf" srcId="{FB622EBA-A5EB-41E7-9989-E2C94132D5B3}" destId="{EBE9B276-FC9C-4202-807A-C7199BEDC0B1}" srcOrd="0" destOrd="0" presId="urn:microsoft.com/office/officeart/2005/8/layout/hierarchy6"/>
    <dgm:cxn modelId="{93829EA2-35D8-46C2-8F28-2353C229AB73}" type="presParOf" srcId="{FB622EBA-A5EB-41E7-9989-E2C94132D5B3}" destId="{5031C94E-FBAD-4BDE-BF02-701C28BD8969}" srcOrd="1" destOrd="0" presId="urn:microsoft.com/office/officeart/2005/8/layout/hierarchy6"/>
    <dgm:cxn modelId="{C245ED41-7F63-47CF-983B-509E7A2AC796}" type="presParOf" srcId="{5031C94E-FBAD-4BDE-BF02-701C28BD8969}" destId="{B47EDB7B-1351-40BF-B905-F0CA29E773A4}" srcOrd="0" destOrd="0" presId="urn:microsoft.com/office/officeart/2005/8/layout/hierarchy6"/>
    <dgm:cxn modelId="{ABFC3996-9B0C-4836-A579-5B537C685052}" type="presParOf" srcId="{5031C94E-FBAD-4BDE-BF02-701C28BD8969}" destId="{D3393A6E-D08C-48EC-8199-3D253EA09956}" srcOrd="1" destOrd="0" presId="urn:microsoft.com/office/officeart/2005/8/layout/hierarchy6"/>
    <dgm:cxn modelId="{36DCCFA1-351D-4E8B-8616-2A3CD582C01B}" type="presParOf" srcId="{D3393A6E-D08C-48EC-8199-3D253EA09956}" destId="{A8293FFD-7D6C-447D-97EB-F8434915ECC1}" srcOrd="0" destOrd="0" presId="urn:microsoft.com/office/officeart/2005/8/layout/hierarchy6"/>
    <dgm:cxn modelId="{7541BEE9-6B6E-4671-AD36-9C021899AC47}" type="presParOf" srcId="{D3393A6E-D08C-48EC-8199-3D253EA09956}" destId="{0287C260-295D-4705-B85C-EBBA80BEA331}" srcOrd="1" destOrd="0" presId="urn:microsoft.com/office/officeart/2005/8/layout/hierarchy6"/>
    <dgm:cxn modelId="{EEDB8DAD-1979-4357-90C0-8DAF4D038715}" type="presParOf" srcId="{504C6940-9504-4BFC-AFB2-3F07D2AFCD86}" destId="{8142D210-2C59-41C4-AC72-3B68D2D3D697}" srcOrd="2" destOrd="0" presId="urn:microsoft.com/office/officeart/2005/8/layout/hierarchy6"/>
    <dgm:cxn modelId="{366B3A62-94D0-4191-BE84-63EE6D640EBE}" type="presParOf" srcId="{504C6940-9504-4BFC-AFB2-3F07D2AFCD86}" destId="{91FB7D12-CC0F-4BB1-A74F-A2E752009983}" srcOrd="3" destOrd="0" presId="urn:microsoft.com/office/officeart/2005/8/layout/hierarchy6"/>
    <dgm:cxn modelId="{F3993593-2B22-4D00-BF9C-800C0735AE7A}" type="presParOf" srcId="{91FB7D12-CC0F-4BB1-A74F-A2E752009983}" destId="{BC73EE18-BDB0-4646-889B-B17E0865C810}" srcOrd="0" destOrd="0" presId="urn:microsoft.com/office/officeart/2005/8/layout/hierarchy6"/>
    <dgm:cxn modelId="{5DCE21B3-7B71-4460-9E09-E0AFC3D76632}" type="presParOf" srcId="{91FB7D12-CC0F-4BB1-A74F-A2E752009983}" destId="{A0BF6EB1-1FC7-4584-835A-337833BD9516}" srcOrd="1" destOrd="0" presId="urn:microsoft.com/office/officeart/2005/8/layout/hierarchy6"/>
    <dgm:cxn modelId="{ADFBB579-5C9A-48EA-A7B6-5B504C2A8B3A}" type="presParOf" srcId="{A0BF6EB1-1FC7-4584-835A-337833BD9516}" destId="{6E2A134E-4819-4095-A94B-B5A4CC0599C4}" srcOrd="0" destOrd="0" presId="urn:microsoft.com/office/officeart/2005/8/layout/hierarchy6"/>
    <dgm:cxn modelId="{22AD861D-DD34-4124-A60A-63DB255DB02B}" type="presParOf" srcId="{A0BF6EB1-1FC7-4584-835A-337833BD9516}" destId="{9D621984-4E0B-46BC-ABC5-CB4E87AFA33C}" srcOrd="1" destOrd="0" presId="urn:microsoft.com/office/officeart/2005/8/layout/hierarchy6"/>
    <dgm:cxn modelId="{4B1B76E7-DCE3-4909-9CFC-8139E2A68346}" type="presParOf" srcId="{9D621984-4E0B-46BC-ABC5-CB4E87AFA33C}" destId="{55DD87F9-B8C4-42CE-99A0-4E31F7E7DD98}" srcOrd="0" destOrd="0" presId="urn:microsoft.com/office/officeart/2005/8/layout/hierarchy6"/>
    <dgm:cxn modelId="{9430DE76-9681-4864-AD0C-F3006CADE4CB}" type="presParOf" srcId="{9D621984-4E0B-46BC-ABC5-CB4E87AFA33C}" destId="{74D35357-074C-4585-8E7E-2685DA45EED1}" srcOrd="1" destOrd="0" presId="urn:microsoft.com/office/officeart/2005/8/layout/hierarchy6"/>
    <dgm:cxn modelId="{15F67F52-01C0-402E-8E8D-01F304C299BD}" type="presParOf" srcId="{A0BF6EB1-1FC7-4584-835A-337833BD9516}" destId="{4C6256BE-D7A7-480C-B7B7-8E9F727E58C3}" srcOrd="2" destOrd="0" presId="urn:microsoft.com/office/officeart/2005/8/layout/hierarchy6"/>
    <dgm:cxn modelId="{42A94354-3E22-467C-AE6E-727DDC44E97E}" type="presParOf" srcId="{A0BF6EB1-1FC7-4584-835A-337833BD9516}" destId="{EA667418-3083-44C9-B08E-FC61E9603FBB}" srcOrd="3" destOrd="0" presId="urn:microsoft.com/office/officeart/2005/8/layout/hierarchy6"/>
    <dgm:cxn modelId="{1327A854-4E85-4815-B331-796D956B9DD1}" type="presParOf" srcId="{EA667418-3083-44C9-B08E-FC61E9603FBB}" destId="{2828F5AC-F55A-4EC2-8B25-D3785492E9A7}" srcOrd="0" destOrd="0" presId="urn:microsoft.com/office/officeart/2005/8/layout/hierarchy6"/>
    <dgm:cxn modelId="{AD97B999-23EA-4785-BC5C-3FC1E075CCD6}" type="presParOf" srcId="{EA667418-3083-44C9-B08E-FC61E9603FBB}" destId="{249FC008-E4FB-4C1D-979D-A0AA39FD04F6}" srcOrd="1" destOrd="0" presId="urn:microsoft.com/office/officeart/2005/8/layout/hierarchy6"/>
    <dgm:cxn modelId="{5B747B52-7C3F-49EF-B1AE-5E8069ECF083}" type="presParOf" srcId="{8F47B13B-A823-498C-8FA1-BE0DA68A8336}" destId="{6928AB9A-8354-4A02-9BBC-B14860AA2BB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BDC256-4BD0-49CD-92A5-370EC004956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5CD19409-E797-45F1-91C7-6BAA02E0F319}">
      <dgm:prSet phldrT="[Text]"/>
      <dgm:spPr/>
      <dgm:t>
        <a:bodyPr/>
        <a:lstStyle/>
        <a:p>
          <a:r>
            <a:rPr lang="en-US" dirty="0"/>
            <a:t>The Branches of Iman</a:t>
          </a:r>
        </a:p>
      </dgm:t>
    </dgm:pt>
    <dgm:pt modelId="{A987B410-0DE2-4F4E-A269-A91680DCABF1}" type="parTrans" cxnId="{50124918-126A-4FA1-9233-9CD9609E18C2}">
      <dgm:prSet/>
      <dgm:spPr/>
      <dgm:t>
        <a:bodyPr/>
        <a:lstStyle/>
        <a:p>
          <a:endParaRPr lang="en-US"/>
        </a:p>
      </dgm:t>
    </dgm:pt>
    <dgm:pt modelId="{1371CEBD-A194-4B94-B004-54D9B87EB9A6}" type="sibTrans" cxnId="{50124918-126A-4FA1-9233-9CD9609E18C2}">
      <dgm:prSet/>
      <dgm:spPr/>
      <dgm:t>
        <a:bodyPr/>
        <a:lstStyle/>
        <a:p>
          <a:endParaRPr lang="en-US"/>
        </a:p>
      </dgm:t>
    </dgm:pt>
    <dgm:pt modelId="{A595EE4C-D697-4725-83FD-93B2EE1F64BE}">
      <dgm:prSet phldrT="[Text]"/>
      <dgm:spPr/>
      <dgm:t>
        <a:bodyPr/>
        <a:lstStyle/>
        <a:p>
          <a:r>
            <a:rPr lang="en-US" dirty="0"/>
            <a:t>The Acts of the Heart</a:t>
          </a:r>
        </a:p>
      </dgm:t>
    </dgm:pt>
    <dgm:pt modelId="{CA719F72-9A0B-466E-AC46-858F24BECD40}" type="parTrans" cxnId="{4A8F428F-50EC-4FAD-B385-4B3AB140E068}">
      <dgm:prSet/>
      <dgm:spPr/>
      <dgm:t>
        <a:bodyPr/>
        <a:lstStyle/>
        <a:p>
          <a:endParaRPr lang="en-US"/>
        </a:p>
      </dgm:t>
    </dgm:pt>
    <dgm:pt modelId="{8EE709B2-8F85-45FD-9583-A62E77EDE318}" type="sibTrans" cxnId="{4A8F428F-50EC-4FAD-B385-4B3AB140E068}">
      <dgm:prSet/>
      <dgm:spPr/>
      <dgm:t>
        <a:bodyPr/>
        <a:lstStyle/>
        <a:p>
          <a:endParaRPr lang="en-US"/>
        </a:p>
      </dgm:t>
    </dgm:pt>
    <dgm:pt modelId="{44662F6B-BDF7-44BD-8766-98164A1A69CF}">
      <dgm:prSet phldrT="[Text]"/>
      <dgm:spPr/>
      <dgm:t>
        <a:bodyPr/>
        <a:lstStyle/>
        <a:p>
          <a:r>
            <a:rPr lang="en-US" dirty="0"/>
            <a:t>The Acts of the Limbs</a:t>
          </a:r>
        </a:p>
      </dgm:t>
    </dgm:pt>
    <dgm:pt modelId="{C98E9745-AD89-4700-A1DF-27E9A2D4FE8E}" type="parTrans" cxnId="{3791EA5A-352D-4DC1-9065-7F69F7992771}">
      <dgm:prSet/>
      <dgm:spPr/>
      <dgm:t>
        <a:bodyPr/>
        <a:lstStyle/>
        <a:p>
          <a:endParaRPr lang="en-US"/>
        </a:p>
      </dgm:t>
    </dgm:pt>
    <dgm:pt modelId="{3541AFB9-38E6-41F1-B9FD-095A016C659B}" type="sibTrans" cxnId="{3791EA5A-352D-4DC1-9065-7F69F7992771}">
      <dgm:prSet/>
      <dgm:spPr/>
      <dgm:t>
        <a:bodyPr/>
        <a:lstStyle/>
        <a:p>
          <a:endParaRPr lang="en-US"/>
        </a:p>
      </dgm:t>
    </dgm:pt>
    <dgm:pt modelId="{AF97D2F2-58DC-49F5-B2C7-391B88988E00}">
      <dgm:prSet/>
      <dgm:spPr/>
      <dgm:t>
        <a:bodyPr/>
        <a:lstStyle/>
        <a:p>
          <a:r>
            <a:rPr lang="en-US" dirty="0"/>
            <a:t>The</a:t>
          </a:r>
          <a:r>
            <a:rPr lang="en-US" baseline="0" dirty="0"/>
            <a:t> Acts of the Tongue</a:t>
          </a:r>
          <a:endParaRPr lang="en-US" dirty="0"/>
        </a:p>
      </dgm:t>
    </dgm:pt>
    <dgm:pt modelId="{F766AA38-EDD9-4960-8E0B-B1BBE92FC4EB}" type="parTrans" cxnId="{5F321A29-D12B-4611-ABFB-DB9BA307E7C4}">
      <dgm:prSet/>
      <dgm:spPr/>
      <dgm:t>
        <a:bodyPr/>
        <a:lstStyle/>
        <a:p>
          <a:endParaRPr lang="en-US"/>
        </a:p>
      </dgm:t>
    </dgm:pt>
    <dgm:pt modelId="{EEA24FE6-D146-43E6-8D32-0B25ACEADF1E}" type="sibTrans" cxnId="{5F321A29-D12B-4611-ABFB-DB9BA307E7C4}">
      <dgm:prSet/>
      <dgm:spPr/>
      <dgm:t>
        <a:bodyPr/>
        <a:lstStyle/>
        <a:p>
          <a:endParaRPr lang="en-US"/>
        </a:p>
      </dgm:t>
    </dgm:pt>
    <dgm:pt modelId="{8F47B13B-A823-498C-8FA1-BE0DA68A8336}" type="pres">
      <dgm:prSet presAssocID="{7CBDC256-4BD0-49CD-92A5-370EC004956F}" presName="mainComposite" presStyleCnt="0">
        <dgm:presLayoutVars>
          <dgm:chPref val="1"/>
          <dgm:dir/>
          <dgm:animOne val="branch"/>
          <dgm:animLvl val="lvl"/>
          <dgm:resizeHandles val="exact"/>
        </dgm:presLayoutVars>
      </dgm:prSet>
      <dgm:spPr/>
    </dgm:pt>
    <dgm:pt modelId="{62B12BD4-0FD7-4C97-B949-8B44550BBAE2}" type="pres">
      <dgm:prSet presAssocID="{7CBDC256-4BD0-49CD-92A5-370EC004956F}" presName="hierFlow" presStyleCnt="0"/>
      <dgm:spPr/>
    </dgm:pt>
    <dgm:pt modelId="{93BB4707-3A19-4544-AF5A-57A2A5F7C1DD}" type="pres">
      <dgm:prSet presAssocID="{7CBDC256-4BD0-49CD-92A5-370EC004956F}" presName="hierChild1" presStyleCnt="0">
        <dgm:presLayoutVars>
          <dgm:chPref val="1"/>
          <dgm:animOne val="branch"/>
          <dgm:animLvl val="lvl"/>
        </dgm:presLayoutVars>
      </dgm:prSet>
      <dgm:spPr/>
    </dgm:pt>
    <dgm:pt modelId="{C451FD8B-1FB1-4ED8-B665-C2112EB3BE68}" type="pres">
      <dgm:prSet presAssocID="{5CD19409-E797-45F1-91C7-6BAA02E0F319}" presName="Name14" presStyleCnt="0"/>
      <dgm:spPr/>
    </dgm:pt>
    <dgm:pt modelId="{D432E5DB-CC42-4B8C-9E4D-A81DB14A9337}" type="pres">
      <dgm:prSet presAssocID="{5CD19409-E797-45F1-91C7-6BAA02E0F319}" presName="level1Shape" presStyleLbl="node0" presStyleIdx="0" presStyleCnt="1">
        <dgm:presLayoutVars>
          <dgm:chPref val="3"/>
        </dgm:presLayoutVars>
      </dgm:prSet>
      <dgm:spPr/>
    </dgm:pt>
    <dgm:pt modelId="{504C6940-9504-4BFC-AFB2-3F07D2AFCD86}" type="pres">
      <dgm:prSet presAssocID="{5CD19409-E797-45F1-91C7-6BAA02E0F319}" presName="hierChild2" presStyleCnt="0"/>
      <dgm:spPr/>
    </dgm:pt>
    <dgm:pt modelId="{9C67DEBB-953E-4111-AE39-AF99C50DCB67}" type="pres">
      <dgm:prSet presAssocID="{CA719F72-9A0B-466E-AC46-858F24BECD40}" presName="Name19" presStyleLbl="parChTrans1D2" presStyleIdx="0" presStyleCnt="3"/>
      <dgm:spPr/>
    </dgm:pt>
    <dgm:pt modelId="{FB622EBA-A5EB-41E7-9989-E2C94132D5B3}" type="pres">
      <dgm:prSet presAssocID="{A595EE4C-D697-4725-83FD-93B2EE1F64BE}" presName="Name21" presStyleCnt="0"/>
      <dgm:spPr/>
    </dgm:pt>
    <dgm:pt modelId="{EBE9B276-FC9C-4202-807A-C7199BEDC0B1}" type="pres">
      <dgm:prSet presAssocID="{A595EE4C-D697-4725-83FD-93B2EE1F64BE}" presName="level2Shape" presStyleLbl="node2" presStyleIdx="0" presStyleCnt="3"/>
      <dgm:spPr/>
    </dgm:pt>
    <dgm:pt modelId="{5031C94E-FBAD-4BDE-BF02-701C28BD8969}" type="pres">
      <dgm:prSet presAssocID="{A595EE4C-D697-4725-83FD-93B2EE1F64BE}" presName="hierChild3" presStyleCnt="0"/>
      <dgm:spPr/>
    </dgm:pt>
    <dgm:pt modelId="{97D7517A-2202-4025-8823-53B741AE91D3}" type="pres">
      <dgm:prSet presAssocID="{F766AA38-EDD9-4960-8E0B-B1BBE92FC4EB}" presName="Name19" presStyleLbl="parChTrans1D2" presStyleIdx="1" presStyleCnt="3"/>
      <dgm:spPr/>
    </dgm:pt>
    <dgm:pt modelId="{B1F5171B-25D7-46AF-A804-DD2750A70E39}" type="pres">
      <dgm:prSet presAssocID="{AF97D2F2-58DC-49F5-B2C7-391B88988E00}" presName="Name21" presStyleCnt="0"/>
      <dgm:spPr/>
    </dgm:pt>
    <dgm:pt modelId="{CB451E52-79A5-4E96-AFCA-68DBB906DD14}" type="pres">
      <dgm:prSet presAssocID="{AF97D2F2-58DC-49F5-B2C7-391B88988E00}" presName="level2Shape" presStyleLbl="node2" presStyleIdx="1" presStyleCnt="3"/>
      <dgm:spPr/>
    </dgm:pt>
    <dgm:pt modelId="{19DB1F34-17F2-4FDC-B8B5-00E62E2B84E4}" type="pres">
      <dgm:prSet presAssocID="{AF97D2F2-58DC-49F5-B2C7-391B88988E00}" presName="hierChild3" presStyleCnt="0"/>
      <dgm:spPr/>
    </dgm:pt>
    <dgm:pt modelId="{8142D210-2C59-41C4-AC72-3B68D2D3D697}" type="pres">
      <dgm:prSet presAssocID="{C98E9745-AD89-4700-A1DF-27E9A2D4FE8E}" presName="Name19" presStyleLbl="parChTrans1D2" presStyleIdx="2" presStyleCnt="3"/>
      <dgm:spPr/>
    </dgm:pt>
    <dgm:pt modelId="{91FB7D12-CC0F-4BB1-A74F-A2E752009983}" type="pres">
      <dgm:prSet presAssocID="{44662F6B-BDF7-44BD-8766-98164A1A69CF}" presName="Name21" presStyleCnt="0"/>
      <dgm:spPr/>
    </dgm:pt>
    <dgm:pt modelId="{BC73EE18-BDB0-4646-889B-B17E0865C810}" type="pres">
      <dgm:prSet presAssocID="{44662F6B-BDF7-44BD-8766-98164A1A69CF}" presName="level2Shape" presStyleLbl="node2" presStyleIdx="2" presStyleCnt="3"/>
      <dgm:spPr/>
    </dgm:pt>
    <dgm:pt modelId="{A0BF6EB1-1FC7-4584-835A-337833BD9516}" type="pres">
      <dgm:prSet presAssocID="{44662F6B-BDF7-44BD-8766-98164A1A69CF}" presName="hierChild3" presStyleCnt="0"/>
      <dgm:spPr/>
    </dgm:pt>
    <dgm:pt modelId="{6928AB9A-8354-4A02-9BBC-B14860AA2BB5}" type="pres">
      <dgm:prSet presAssocID="{7CBDC256-4BD0-49CD-92A5-370EC004956F}" presName="bgShapesFlow" presStyleCnt="0"/>
      <dgm:spPr/>
    </dgm:pt>
  </dgm:ptLst>
  <dgm:cxnLst>
    <dgm:cxn modelId="{0BCA8800-9A95-40AA-B34E-81EB209AFB68}" type="presOf" srcId="{5CD19409-E797-45F1-91C7-6BAA02E0F319}" destId="{D432E5DB-CC42-4B8C-9E4D-A81DB14A9337}" srcOrd="0" destOrd="0" presId="urn:microsoft.com/office/officeart/2005/8/layout/hierarchy6"/>
    <dgm:cxn modelId="{50124918-126A-4FA1-9233-9CD9609E18C2}" srcId="{7CBDC256-4BD0-49CD-92A5-370EC004956F}" destId="{5CD19409-E797-45F1-91C7-6BAA02E0F319}" srcOrd="0" destOrd="0" parTransId="{A987B410-0DE2-4F4E-A269-A91680DCABF1}" sibTransId="{1371CEBD-A194-4B94-B004-54D9B87EB9A6}"/>
    <dgm:cxn modelId="{5F321A29-D12B-4611-ABFB-DB9BA307E7C4}" srcId="{5CD19409-E797-45F1-91C7-6BAA02E0F319}" destId="{AF97D2F2-58DC-49F5-B2C7-391B88988E00}" srcOrd="1" destOrd="0" parTransId="{F766AA38-EDD9-4960-8E0B-B1BBE92FC4EB}" sibTransId="{EEA24FE6-D146-43E6-8D32-0B25ACEADF1E}"/>
    <dgm:cxn modelId="{18430050-CF5C-43B3-9B7D-F24E14C13C15}" type="presOf" srcId="{F766AA38-EDD9-4960-8E0B-B1BBE92FC4EB}" destId="{97D7517A-2202-4025-8823-53B741AE91D3}" srcOrd="0" destOrd="0" presId="urn:microsoft.com/office/officeart/2005/8/layout/hierarchy6"/>
    <dgm:cxn modelId="{3791EA5A-352D-4DC1-9065-7F69F7992771}" srcId="{5CD19409-E797-45F1-91C7-6BAA02E0F319}" destId="{44662F6B-BDF7-44BD-8766-98164A1A69CF}" srcOrd="2" destOrd="0" parTransId="{C98E9745-AD89-4700-A1DF-27E9A2D4FE8E}" sibTransId="{3541AFB9-38E6-41F1-B9FD-095A016C659B}"/>
    <dgm:cxn modelId="{B341A88E-4773-47E8-B76C-DE259909D6F1}" type="presOf" srcId="{A595EE4C-D697-4725-83FD-93B2EE1F64BE}" destId="{EBE9B276-FC9C-4202-807A-C7199BEDC0B1}" srcOrd="0" destOrd="0" presId="urn:microsoft.com/office/officeart/2005/8/layout/hierarchy6"/>
    <dgm:cxn modelId="{4A8F428F-50EC-4FAD-B385-4B3AB140E068}" srcId="{5CD19409-E797-45F1-91C7-6BAA02E0F319}" destId="{A595EE4C-D697-4725-83FD-93B2EE1F64BE}" srcOrd="0" destOrd="0" parTransId="{CA719F72-9A0B-466E-AC46-858F24BECD40}" sibTransId="{8EE709B2-8F85-45FD-9583-A62E77EDE318}"/>
    <dgm:cxn modelId="{439E598F-4D1F-4B01-B7A1-5BBCB6FAE8CE}" type="presOf" srcId="{44662F6B-BDF7-44BD-8766-98164A1A69CF}" destId="{BC73EE18-BDB0-4646-889B-B17E0865C810}" srcOrd="0" destOrd="0" presId="urn:microsoft.com/office/officeart/2005/8/layout/hierarchy6"/>
    <dgm:cxn modelId="{4A2A81A7-EEE1-40FB-86C4-6B1DCB33D883}" type="presOf" srcId="{7CBDC256-4BD0-49CD-92A5-370EC004956F}" destId="{8F47B13B-A823-498C-8FA1-BE0DA68A8336}" srcOrd="0" destOrd="0" presId="urn:microsoft.com/office/officeart/2005/8/layout/hierarchy6"/>
    <dgm:cxn modelId="{46E915B5-7470-4A08-8FC0-5EC5A4EFD9F5}" type="presOf" srcId="{CA719F72-9A0B-466E-AC46-858F24BECD40}" destId="{9C67DEBB-953E-4111-AE39-AF99C50DCB67}" srcOrd="0" destOrd="0" presId="urn:microsoft.com/office/officeart/2005/8/layout/hierarchy6"/>
    <dgm:cxn modelId="{24A664C7-B001-43B8-8CE3-927525F6C56E}" type="presOf" srcId="{AF97D2F2-58DC-49F5-B2C7-391B88988E00}" destId="{CB451E52-79A5-4E96-AFCA-68DBB906DD14}" srcOrd="0" destOrd="0" presId="urn:microsoft.com/office/officeart/2005/8/layout/hierarchy6"/>
    <dgm:cxn modelId="{A46AE3FB-B26A-4345-B020-62DBE1DF3145}" type="presOf" srcId="{C98E9745-AD89-4700-A1DF-27E9A2D4FE8E}" destId="{8142D210-2C59-41C4-AC72-3B68D2D3D697}" srcOrd="0" destOrd="0" presId="urn:microsoft.com/office/officeart/2005/8/layout/hierarchy6"/>
    <dgm:cxn modelId="{F838CDC4-9F33-4992-8856-844A5F0B8A2C}" type="presParOf" srcId="{8F47B13B-A823-498C-8FA1-BE0DA68A8336}" destId="{62B12BD4-0FD7-4C97-B949-8B44550BBAE2}" srcOrd="0" destOrd="0" presId="urn:microsoft.com/office/officeart/2005/8/layout/hierarchy6"/>
    <dgm:cxn modelId="{39DB8230-06E7-45F5-A454-62043C7F68A2}" type="presParOf" srcId="{62B12BD4-0FD7-4C97-B949-8B44550BBAE2}" destId="{93BB4707-3A19-4544-AF5A-57A2A5F7C1DD}" srcOrd="0" destOrd="0" presId="urn:microsoft.com/office/officeart/2005/8/layout/hierarchy6"/>
    <dgm:cxn modelId="{2AC81F3E-CFDB-4700-BAF1-7011ADEA5049}" type="presParOf" srcId="{93BB4707-3A19-4544-AF5A-57A2A5F7C1DD}" destId="{C451FD8B-1FB1-4ED8-B665-C2112EB3BE68}" srcOrd="0" destOrd="0" presId="urn:microsoft.com/office/officeart/2005/8/layout/hierarchy6"/>
    <dgm:cxn modelId="{87EBBF8F-86BC-431A-82A3-6C2D8E024862}" type="presParOf" srcId="{C451FD8B-1FB1-4ED8-B665-C2112EB3BE68}" destId="{D432E5DB-CC42-4B8C-9E4D-A81DB14A9337}" srcOrd="0" destOrd="0" presId="urn:microsoft.com/office/officeart/2005/8/layout/hierarchy6"/>
    <dgm:cxn modelId="{E8818B99-8C68-455B-8D25-0BF8BF632309}" type="presParOf" srcId="{C451FD8B-1FB1-4ED8-B665-C2112EB3BE68}" destId="{504C6940-9504-4BFC-AFB2-3F07D2AFCD86}" srcOrd="1" destOrd="0" presId="urn:microsoft.com/office/officeart/2005/8/layout/hierarchy6"/>
    <dgm:cxn modelId="{B0674955-E749-450C-A6AF-F2AD9A6CB376}" type="presParOf" srcId="{504C6940-9504-4BFC-AFB2-3F07D2AFCD86}" destId="{9C67DEBB-953E-4111-AE39-AF99C50DCB67}" srcOrd="0" destOrd="0" presId="urn:microsoft.com/office/officeart/2005/8/layout/hierarchy6"/>
    <dgm:cxn modelId="{AAA17B6D-A829-469F-9F30-5786E0232634}" type="presParOf" srcId="{504C6940-9504-4BFC-AFB2-3F07D2AFCD86}" destId="{FB622EBA-A5EB-41E7-9989-E2C94132D5B3}" srcOrd="1" destOrd="0" presId="urn:microsoft.com/office/officeart/2005/8/layout/hierarchy6"/>
    <dgm:cxn modelId="{58F80E50-109C-499C-9BAC-946357FCA8CB}" type="presParOf" srcId="{FB622EBA-A5EB-41E7-9989-E2C94132D5B3}" destId="{EBE9B276-FC9C-4202-807A-C7199BEDC0B1}" srcOrd="0" destOrd="0" presId="urn:microsoft.com/office/officeart/2005/8/layout/hierarchy6"/>
    <dgm:cxn modelId="{93829EA2-35D8-46C2-8F28-2353C229AB73}" type="presParOf" srcId="{FB622EBA-A5EB-41E7-9989-E2C94132D5B3}" destId="{5031C94E-FBAD-4BDE-BF02-701C28BD8969}" srcOrd="1" destOrd="0" presId="urn:microsoft.com/office/officeart/2005/8/layout/hierarchy6"/>
    <dgm:cxn modelId="{A0C75BA7-8E13-4ADD-93B1-C252FEC21FE6}" type="presParOf" srcId="{504C6940-9504-4BFC-AFB2-3F07D2AFCD86}" destId="{97D7517A-2202-4025-8823-53B741AE91D3}" srcOrd="2" destOrd="0" presId="urn:microsoft.com/office/officeart/2005/8/layout/hierarchy6"/>
    <dgm:cxn modelId="{A6057A41-11C5-4BAE-B7A0-0143BF4904DF}" type="presParOf" srcId="{504C6940-9504-4BFC-AFB2-3F07D2AFCD86}" destId="{B1F5171B-25D7-46AF-A804-DD2750A70E39}" srcOrd="3" destOrd="0" presId="urn:microsoft.com/office/officeart/2005/8/layout/hierarchy6"/>
    <dgm:cxn modelId="{679E39B6-4292-45BA-AD8F-A06801F35689}" type="presParOf" srcId="{B1F5171B-25D7-46AF-A804-DD2750A70E39}" destId="{CB451E52-79A5-4E96-AFCA-68DBB906DD14}" srcOrd="0" destOrd="0" presId="urn:microsoft.com/office/officeart/2005/8/layout/hierarchy6"/>
    <dgm:cxn modelId="{7D90D7FC-078C-44A9-9811-7096A1EADDC2}" type="presParOf" srcId="{B1F5171B-25D7-46AF-A804-DD2750A70E39}" destId="{19DB1F34-17F2-4FDC-B8B5-00E62E2B84E4}" srcOrd="1" destOrd="0" presId="urn:microsoft.com/office/officeart/2005/8/layout/hierarchy6"/>
    <dgm:cxn modelId="{EEDB8DAD-1979-4357-90C0-8DAF4D038715}" type="presParOf" srcId="{504C6940-9504-4BFC-AFB2-3F07D2AFCD86}" destId="{8142D210-2C59-41C4-AC72-3B68D2D3D697}" srcOrd="4" destOrd="0" presId="urn:microsoft.com/office/officeart/2005/8/layout/hierarchy6"/>
    <dgm:cxn modelId="{366B3A62-94D0-4191-BE84-63EE6D640EBE}" type="presParOf" srcId="{504C6940-9504-4BFC-AFB2-3F07D2AFCD86}" destId="{91FB7D12-CC0F-4BB1-A74F-A2E752009983}" srcOrd="5" destOrd="0" presId="urn:microsoft.com/office/officeart/2005/8/layout/hierarchy6"/>
    <dgm:cxn modelId="{F3993593-2B22-4D00-BF9C-800C0735AE7A}" type="presParOf" srcId="{91FB7D12-CC0F-4BB1-A74F-A2E752009983}" destId="{BC73EE18-BDB0-4646-889B-B17E0865C810}" srcOrd="0" destOrd="0" presId="urn:microsoft.com/office/officeart/2005/8/layout/hierarchy6"/>
    <dgm:cxn modelId="{5DCE21B3-7B71-4460-9E09-E0AFC3D76632}" type="presParOf" srcId="{91FB7D12-CC0F-4BB1-A74F-A2E752009983}" destId="{A0BF6EB1-1FC7-4584-835A-337833BD9516}" srcOrd="1" destOrd="0" presId="urn:microsoft.com/office/officeart/2005/8/layout/hierarchy6"/>
    <dgm:cxn modelId="{5B747B52-7C3F-49EF-B1AE-5E8069ECF083}" type="presParOf" srcId="{8F47B13B-A823-498C-8FA1-BE0DA68A8336}" destId="{6928AB9A-8354-4A02-9BBC-B14860AA2BB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2E5DB-CC42-4B8C-9E4D-A81DB14A9337}">
      <dsp:nvSpPr>
        <dsp:cNvPr id="0" name=""/>
        <dsp:cNvSpPr/>
      </dsp:nvSpPr>
      <dsp:spPr>
        <a:xfrm>
          <a:off x="3603633" y="1064"/>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Types of Iman</a:t>
          </a:r>
        </a:p>
      </dsp:txBody>
      <dsp:txXfrm>
        <a:off x="3642784" y="40215"/>
        <a:ext cx="1926747" cy="1258397"/>
      </dsp:txXfrm>
    </dsp:sp>
    <dsp:sp modelId="{9C67DEBB-953E-4111-AE39-AF99C50DCB67}">
      <dsp:nvSpPr>
        <dsp:cNvPr id="0" name=""/>
        <dsp:cNvSpPr/>
      </dsp:nvSpPr>
      <dsp:spPr>
        <a:xfrm>
          <a:off x="2651235" y="1337764"/>
          <a:ext cx="1954923" cy="534679"/>
        </a:xfrm>
        <a:custGeom>
          <a:avLst/>
          <a:gdLst/>
          <a:ahLst/>
          <a:cxnLst/>
          <a:rect l="0" t="0" r="0" b="0"/>
          <a:pathLst>
            <a:path>
              <a:moveTo>
                <a:pt x="1954923" y="0"/>
              </a:moveTo>
              <a:lnTo>
                <a:pt x="1954923" y="267339"/>
              </a:lnTo>
              <a:lnTo>
                <a:pt x="0" y="267339"/>
              </a:lnTo>
              <a:lnTo>
                <a:pt x="0" y="5346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E9B276-FC9C-4202-807A-C7199BEDC0B1}">
      <dsp:nvSpPr>
        <dsp:cNvPr id="0" name=""/>
        <dsp:cNvSpPr/>
      </dsp:nvSpPr>
      <dsp:spPr>
        <a:xfrm>
          <a:off x="1648710" y="1872444"/>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Hidden</a:t>
          </a:r>
        </a:p>
        <a:p>
          <a:pPr marL="0" lvl="0" indent="0" algn="ctr" defTabSz="1333500">
            <a:lnSpc>
              <a:spcPct val="90000"/>
            </a:lnSpc>
            <a:spcBef>
              <a:spcPct val="0"/>
            </a:spcBef>
            <a:spcAft>
              <a:spcPct val="35000"/>
            </a:spcAft>
            <a:buNone/>
          </a:pPr>
          <a:r>
            <a:rPr lang="en-US" sz="3000" kern="1200" dirty="0"/>
            <a:t>‘</a:t>
          </a:r>
          <a:r>
            <a:rPr lang="en-US" sz="3000" kern="1200" dirty="0" err="1"/>
            <a:t>Kafi</a:t>
          </a:r>
          <a:r>
            <a:rPr lang="en-US" sz="3000" kern="1200" dirty="0"/>
            <a:t>’</a:t>
          </a:r>
        </a:p>
      </dsp:txBody>
      <dsp:txXfrm>
        <a:off x="1687861" y="1911595"/>
        <a:ext cx="1926747" cy="1258397"/>
      </dsp:txXfrm>
    </dsp:sp>
    <dsp:sp modelId="{B47EDB7B-1351-40BF-B905-F0CA29E773A4}">
      <dsp:nvSpPr>
        <dsp:cNvPr id="0" name=""/>
        <dsp:cNvSpPr/>
      </dsp:nvSpPr>
      <dsp:spPr>
        <a:xfrm>
          <a:off x="2605515" y="3209143"/>
          <a:ext cx="91440" cy="534679"/>
        </a:xfrm>
        <a:custGeom>
          <a:avLst/>
          <a:gdLst/>
          <a:ahLst/>
          <a:cxnLst/>
          <a:rect l="0" t="0" r="0" b="0"/>
          <a:pathLst>
            <a:path>
              <a:moveTo>
                <a:pt x="45720" y="0"/>
              </a:moveTo>
              <a:lnTo>
                <a:pt x="45720" y="5346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293FFD-7D6C-447D-97EB-F8434915ECC1}">
      <dsp:nvSpPr>
        <dsp:cNvPr id="0" name=""/>
        <dsp:cNvSpPr/>
      </dsp:nvSpPr>
      <dsp:spPr>
        <a:xfrm>
          <a:off x="1648710" y="3743823"/>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The</a:t>
          </a:r>
          <a:r>
            <a:rPr lang="en-US" sz="3000" kern="1200" baseline="0" dirty="0"/>
            <a:t> Heart</a:t>
          </a:r>
          <a:endParaRPr lang="en-US" sz="3000" kern="1200" dirty="0"/>
        </a:p>
      </dsp:txBody>
      <dsp:txXfrm>
        <a:off x="1687861" y="3782974"/>
        <a:ext cx="1926747" cy="1258397"/>
      </dsp:txXfrm>
    </dsp:sp>
    <dsp:sp modelId="{8142D210-2C59-41C4-AC72-3B68D2D3D697}">
      <dsp:nvSpPr>
        <dsp:cNvPr id="0" name=""/>
        <dsp:cNvSpPr/>
      </dsp:nvSpPr>
      <dsp:spPr>
        <a:xfrm>
          <a:off x="4606158" y="1337764"/>
          <a:ext cx="1954923" cy="534679"/>
        </a:xfrm>
        <a:custGeom>
          <a:avLst/>
          <a:gdLst/>
          <a:ahLst/>
          <a:cxnLst/>
          <a:rect l="0" t="0" r="0" b="0"/>
          <a:pathLst>
            <a:path>
              <a:moveTo>
                <a:pt x="0" y="0"/>
              </a:moveTo>
              <a:lnTo>
                <a:pt x="0" y="267339"/>
              </a:lnTo>
              <a:lnTo>
                <a:pt x="1954923" y="267339"/>
              </a:lnTo>
              <a:lnTo>
                <a:pt x="1954923" y="5346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3EE18-BDB0-4646-889B-B17E0865C810}">
      <dsp:nvSpPr>
        <dsp:cNvPr id="0" name=""/>
        <dsp:cNvSpPr/>
      </dsp:nvSpPr>
      <dsp:spPr>
        <a:xfrm>
          <a:off x="5558557" y="1872444"/>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Apparent</a:t>
          </a:r>
        </a:p>
        <a:p>
          <a:pPr marL="0" lvl="0" indent="0" algn="ctr" defTabSz="1333500">
            <a:lnSpc>
              <a:spcPct val="90000"/>
            </a:lnSpc>
            <a:spcBef>
              <a:spcPct val="0"/>
            </a:spcBef>
            <a:spcAft>
              <a:spcPct val="35000"/>
            </a:spcAft>
            <a:buNone/>
          </a:pPr>
          <a:r>
            <a:rPr lang="en-US" sz="3000" kern="1200" dirty="0"/>
            <a:t>‘</a:t>
          </a:r>
          <a:r>
            <a:rPr lang="en-US" sz="3000" kern="1200" dirty="0" err="1"/>
            <a:t>Jali</a:t>
          </a:r>
          <a:r>
            <a:rPr lang="en-US" sz="3000" kern="1200" dirty="0"/>
            <a:t>’</a:t>
          </a:r>
        </a:p>
      </dsp:txBody>
      <dsp:txXfrm>
        <a:off x="5597708" y="1911595"/>
        <a:ext cx="1926747" cy="1258397"/>
      </dsp:txXfrm>
    </dsp:sp>
    <dsp:sp modelId="{6E2A134E-4819-4095-A94B-B5A4CC0599C4}">
      <dsp:nvSpPr>
        <dsp:cNvPr id="0" name=""/>
        <dsp:cNvSpPr/>
      </dsp:nvSpPr>
      <dsp:spPr>
        <a:xfrm>
          <a:off x="5257800" y="3209143"/>
          <a:ext cx="1303282" cy="534679"/>
        </a:xfrm>
        <a:custGeom>
          <a:avLst/>
          <a:gdLst/>
          <a:ahLst/>
          <a:cxnLst/>
          <a:rect l="0" t="0" r="0" b="0"/>
          <a:pathLst>
            <a:path>
              <a:moveTo>
                <a:pt x="1303282" y="0"/>
              </a:moveTo>
              <a:lnTo>
                <a:pt x="1303282" y="267339"/>
              </a:lnTo>
              <a:lnTo>
                <a:pt x="0" y="267339"/>
              </a:lnTo>
              <a:lnTo>
                <a:pt x="0" y="5346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DD87F9-B8C4-42CE-99A0-4E31F7E7DD98}">
      <dsp:nvSpPr>
        <dsp:cNvPr id="0" name=""/>
        <dsp:cNvSpPr/>
      </dsp:nvSpPr>
      <dsp:spPr>
        <a:xfrm>
          <a:off x="4255275" y="3743823"/>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The Tongue</a:t>
          </a:r>
        </a:p>
      </dsp:txBody>
      <dsp:txXfrm>
        <a:off x="4294426" y="3782974"/>
        <a:ext cx="1926747" cy="1258397"/>
      </dsp:txXfrm>
    </dsp:sp>
    <dsp:sp modelId="{4C6256BE-D7A7-480C-B7B7-8E9F727E58C3}">
      <dsp:nvSpPr>
        <dsp:cNvPr id="0" name=""/>
        <dsp:cNvSpPr/>
      </dsp:nvSpPr>
      <dsp:spPr>
        <a:xfrm>
          <a:off x="6561082" y="3209143"/>
          <a:ext cx="1303282" cy="534679"/>
        </a:xfrm>
        <a:custGeom>
          <a:avLst/>
          <a:gdLst/>
          <a:ahLst/>
          <a:cxnLst/>
          <a:rect l="0" t="0" r="0" b="0"/>
          <a:pathLst>
            <a:path>
              <a:moveTo>
                <a:pt x="0" y="0"/>
              </a:moveTo>
              <a:lnTo>
                <a:pt x="0" y="267339"/>
              </a:lnTo>
              <a:lnTo>
                <a:pt x="1303282" y="267339"/>
              </a:lnTo>
              <a:lnTo>
                <a:pt x="1303282" y="5346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28F5AC-F55A-4EC2-8B25-D3785492E9A7}">
      <dsp:nvSpPr>
        <dsp:cNvPr id="0" name=""/>
        <dsp:cNvSpPr/>
      </dsp:nvSpPr>
      <dsp:spPr>
        <a:xfrm>
          <a:off x="6861839" y="3743823"/>
          <a:ext cx="2005049" cy="13366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The Limbs</a:t>
          </a:r>
        </a:p>
      </dsp:txBody>
      <dsp:txXfrm>
        <a:off x="6900990" y="3782974"/>
        <a:ext cx="1926747" cy="12583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2E5DB-CC42-4B8C-9E4D-A81DB14A9337}">
      <dsp:nvSpPr>
        <dsp:cNvPr id="0" name=""/>
        <dsp:cNvSpPr/>
      </dsp:nvSpPr>
      <dsp:spPr>
        <a:xfrm>
          <a:off x="3899706" y="2718"/>
          <a:ext cx="2716187" cy="18107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The Branches of Iman</a:t>
          </a:r>
        </a:p>
      </dsp:txBody>
      <dsp:txXfrm>
        <a:off x="3952742" y="55754"/>
        <a:ext cx="2610115" cy="1704719"/>
      </dsp:txXfrm>
    </dsp:sp>
    <dsp:sp modelId="{9C67DEBB-953E-4111-AE39-AF99C50DCB67}">
      <dsp:nvSpPr>
        <dsp:cNvPr id="0" name=""/>
        <dsp:cNvSpPr/>
      </dsp:nvSpPr>
      <dsp:spPr>
        <a:xfrm>
          <a:off x="1726755" y="1813510"/>
          <a:ext cx="3531044" cy="724316"/>
        </a:xfrm>
        <a:custGeom>
          <a:avLst/>
          <a:gdLst/>
          <a:ahLst/>
          <a:cxnLst/>
          <a:rect l="0" t="0" r="0" b="0"/>
          <a:pathLst>
            <a:path>
              <a:moveTo>
                <a:pt x="3531044" y="0"/>
              </a:moveTo>
              <a:lnTo>
                <a:pt x="3531044" y="362158"/>
              </a:lnTo>
              <a:lnTo>
                <a:pt x="0" y="362158"/>
              </a:lnTo>
              <a:lnTo>
                <a:pt x="0" y="724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E9B276-FC9C-4202-807A-C7199BEDC0B1}">
      <dsp:nvSpPr>
        <dsp:cNvPr id="0" name=""/>
        <dsp:cNvSpPr/>
      </dsp:nvSpPr>
      <dsp:spPr>
        <a:xfrm>
          <a:off x="368662" y="2537827"/>
          <a:ext cx="2716187" cy="18107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The Acts of the Heart</a:t>
          </a:r>
        </a:p>
      </dsp:txBody>
      <dsp:txXfrm>
        <a:off x="421698" y="2590863"/>
        <a:ext cx="2610115" cy="1704719"/>
      </dsp:txXfrm>
    </dsp:sp>
    <dsp:sp modelId="{97D7517A-2202-4025-8823-53B741AE91D3}">
      <dsp:nvSpPr>
        <dsp:cNvPr id="0" name=""/>
        <dsp:cNvSpPr/>
      </dsp:nvSpPr>
      <dsp:spPr>
        <a:xfrm>
          <a:off x="5212080" y="1813510"/>
          <a:ext cx="91440" cy="724316"/>
        </a:xfrm>
        <a:custGeom>
          <a:avLst/>
          <a:gdLst/>
          <a:ahLst/>
          <a:cxnLst/>
          <a:rect l="0" t="0" r="0" b="0"/>
          <a:pathLst>
            <a:path>
              <a:moveTo>
                <a:pt x="45720" y="0"/>
              </a:moveTo>
              <a:lnTo>
                <a:pt x="45720" y="724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451E52-79A5-4E96-AFCA-68DBB906DD14}">
      <dsp:nvSpPr>
        <dsp:cNvPr id="0" name=""/>
        <dsp:cNvSpPr/>
      </dsp:nvSpPr>
      <dsp:spPr>
        <a:xfrm>
          <a:off x="3899706" y="2537827"/>
          <a:ext cx="2716187" cy="18107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The</a:t>
          </a:r>
          <a:r>
            <a:rPr lang="en-US" sz="3400" kern="1200" baseline="0" dirty="0"/>
            <a:t> Acts of the Tongue</a:t>
          </a:r>
          <a:endParaRPr lang="en-US" sz="3400" kern="1200" dirty="0"/>
        </a:p>
      </dsp:txBody>
      <dsp:txXfrm>
        <a:off x="3952742" y="2590863"/>
        <a:ext cx="2610115" cy="1704719"/>
      </dsp:txXfrm>
    </dsp:sp>
    <dsp:sp modelId="{8142D210-2C59-41C4-AC72-3B68D2D3D697}">
      <dsp:nvSpPr>
        <dsp:cNvPr id="0" name=""/>
        <dsp:cNvSpPr/>
      </dsp:nvSpPr>
      <dsp:spPr>
        <a:xfrm>
          <a:off x="5257800" y="1813510"/>
          <a:ext cx="3531044" cy="724316"/>
        </a:xfrm>
        <a:custGeom>
          <a:avLst/>
          <a:gdLst/>
          <a:ahLst/>
          <a:cxnLst/>
          <a:rect l="0" t="0" r="0" b="0"/>
          <a:pathLst>
            <a:path>
              <a:moveTo>
                <a:pt x="0" y="0"/>
              </a:moveTo>
              <a:lnTo>
                <a:pt x="0" y="362158"/>
              </a:lnTo>
              <a:lnTo>
                <a:pt x="3531044" y="362158"/>
              </a:lnTo>
              <a:lnTo>
                <a:pt x="3531044" y="724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3EE18-BDB0-4646-889B-B17E0865C810}">
      <dsp:nvSpPr>
        <dsp:cNvPr id="0" name=""/>
        <dsp:cNvSpPr/>
      </dsp:nvSpPr>
      <dsp:spPr>
        <a:xfrm>
          <a:off x="7430750" y="2537827"/>
          <a:ext cx="2716187" cy="18107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The Acts of the Limbs</a:t>
          </a:r>
        </a:p>
      </dsp:txBody>
      <dsp:txXfrm>
        <a:off x="7483786" y="2590863"/>
        <a:ext cx="2610115" cy="17047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dirty="0"/>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AQD 131 – </a:t>
            </a:r>
            <a:r>
              <a:rPr lang="en-CA" sz="1800" b="1" dirty="0" err="1"/>
              <a:t>Aqeedah</a:t>
            </a:r>
            <a:r>
              <a:rPr lang="en-CA" sz="1800" b="1" dirty="0"/>
              <a:t> Curriculum – Lecture No. 7</a:t>
            </a:r>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lvl1pPr>
              <a:defRPr/>
            </a:lvl1pPr>
          </a:lstStyle>
          <a:p>
            <a:r>
              <a:rPr lang="en-CA" dirty="0"/>
              <a:t>01/11/2020</a:t>
            </a:r>
            <a:endParaRPr lang="en-US" dirty="0"/>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lvl1pPr>
              <a:defRPr/>
            </a:lvl1pPr>
          </a:lstStyle>
          <a:p>
            <a:r>
              <a:rPr lang="en-CA" dirty="0"/>
              <a:t>01/11/2020</a:t>
            </a:r>
            <a:endParaRPr lang="en-US" dirty="0"/>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lvl1pPr>
              <a:defRPr/>
            </a:lvl1pPr>
          </a:lstStyle>
          <a:p>
            <a:r>
              <a:rPr lang="en-CA" dirty="0"/>
              <a:t>01/11/2020</a:t>
            </a:r>
            <a:endParaRPr lang="en-US" dirty="0"/>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2020-11-28</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a:t>The Meaning and the Bases of Iman (1)</a:t>
            </a:r>
            <a:br>
              <a:rPr lang="en-US" sz="5000" dirty="0"/>
            </a:br>
            <a:endParaRPr lang="en-US" sz="5000"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8618-4762-4D60-8920-A8112FCD4752}"/>
              </a:ext>
            </a:extLst>
          </p:cNvPr>
          <p:cNvSpPr>
            <a:spLocks noGrp="1"/>
          </p:cNvSpPr>
          <p:nvPr>
            <p:ph type="title"/>
          </p:nvPr>
        </p:nvSpPr>
        <p:spPr/>
        <p:txBody>
          <a:bodyPr/>
          <a:lstStyle/>
          <a:p>
            <a:pPr algn="ctr"/>
            <a:r>
              <a:rPr lang="en-US" dirty="0"/>
              <a:t>Worship is part of Iman</a:t>
            </a:r>
          </a:p>
        </p:txBody>
      </p:sp>
      <p:sp>
        <p:nvSpPr>
          <p:cNvPr id="3" name="Content Placeholder 2">
            <a:extLst>
              <a:ext uri="{FF2B5EF4-FFF2-40B4-BE49-F238E27FC236}">
                <a16:creationId xmlns:a16="http://schemas.microsoft.com/office/drawing/2014/main" id="{179CC58A-B95B-4F98-96D3-8D5BABAA6461}"/>
              </a:ext>
            </a:extLst>
          </p:cNvPr>
          <p:cNvSpPr>
            <a:spLocks noGrp="1"/>
          </p:cNvSpPr>
          <p:nvPr>
            <p:ph idx="1"/>
          </p:nvPr>
        </p:nvSpPr>
        <p:spPr/>
        <p:txBody>
          <a:bodyPr/>
          <a:lstStyle/>
          <a:p>
            <a:pPr algn="just"/>
            <a:r>
              <a:rPr lang="en-US" dirty="0"/>
              <a:t>Allah (SWT) says in Surat Al-Anfal: “The believers are only those who, when Allah is mentioned, their hearts become fearful, and when His verses are recited to them, it increases them in faith; and upon their Lord they rely. The ones who establish prayer, and from what We have provided them, they spend. Those are the believers, truly. </a:t>
            </a:r>
            <a:r>
              <a:rPr lang="en-US"/>
              <a:t>For them are degrees [of high position] with their Lord and forgiveness and noble provision”</a:t>
            </a:r>
            <a:endParaRPr lang="en-US" dirty="0"/>
          </a:p>
        </p:txBody>
      </p:sp>
      <p:sp>
        <p:nvSpPr>
          <p:cNvPr id="4" name="Date Placeholder 3">
            <a:extLst>
              <a:ext uri="{FF2B5EF4-FFF2-40B4-BE49-F238E27FC236}">
                <a16:creationId xmlns:a16="http://schemas.microsoft.com/office/drawing/2014/main" id="{F1EE93DC-A980-468B-8055-C3E45252F849}"/>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692D03DA-8BF9-4FB1-9DC5-425A839E4162}"/>
              </a:ext>
            </a:extLst>
          </p:cNvPr>
          <p:cNvSpPr>
            <a:spLocks noGrp="1"/>
          </p:cNvSpPr>
          <p:nvPr>
            <p:ph type="sldNum" sz="quarter" idx="12"/>
          </p:nvPr>
        </p:nvSpPr>
        <p:spPr/>
        <p:txBody>
          <a:bodyPr/>
          <a:lstStyle/>
          <a:p>
            <a:fld id="{C8784B88-F3D9-6A4F-9660-1A0A1E561ED7}" type="slidenum">
              <a:rPr lang="en-US" smtClean="0"/>
              <a:t>10</a:t>
            </a:fld>
            <a:endParaRPr lang="en-US"/>
          </a:p>
        </p:txBody>
      </p:sp>
    </p:spTree>
    <p:extLst>
      <p:ext uri="{BB962C8B-B14F-4D97-AF65-F5344CB8AC3E}">
        <p14:creationId xmlns:p14="http://schemas.microsoft.com/office/powerpoint/2010/main" val="343838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The meaning of Iman.</a:t>
            </a:r>
          </a:p>
          <a:p>
            <a:r>
              <a:rPr lang="en-US" dirty="0"/>
              <a:t>Types of Iman.</a:t>
            </a:r>
          </a:p>
          <a:p>
            <a:r>
              <a:rPr lang="en-US" dirty="0"/>
              <a:t>True Iman is having faith in the heart along with the declaration by the tongue.</a:t>
            </a:r>
          </a:p>
          <a:p>
            <a:r>
              <a:rPr lang="en-US" dirty="0"/>
              <a:t>Worship is part of Iman.</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Meaning of Iman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Linguistically:  ‘Iman’ is derived from the root ‘</a:t>
            </a:r>
            <a:r>
              <a:rPr lang="en-US" dirty="0" err="1"/>
              <a:t>Amn</a:t>
            </a:r>
            <a:r>
              <a:rPr lang="en-US" dirty="0"/>
              <a:t>’ which is the opposite of fear.</a:t>
            </a:r>
          </a:p>
          <a:p>
            <a:r>
              <a:rPr lang="en-US" dirty="0"/>
              <a:t>Iman is the firm belief that has no doubt.</a:t>
            </a:r>
          </a:p>
          <a:p>
            <a:r>
              <a:rPr lang="en-US" dirty="0"/>
              <a:t>Iman requires complete obedience to the one whom you believe in. </a:t>
            </a:r>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301014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4</a:t>
            </a:fld>
            <a:endParaRPr lang="en-US"/>
          </a:p>
        </p:txBody>
      </p:sp>
      <p:graphicFrame>
        <p:nvGraphicFramePr>
          <p:cNvPr id="6" name="Content Placeholder 5">
            <a:extLst>
              <a:ext uri="{FF2B5EF4-FFF2-40B4-BE49-F238E27FC236}">
                <a16:creationId xmlns:a16="http://schemas.microsoft.com/office/drawing/2014/main" id="{2B2C9D4B-D259-45C1-98C1-E2CB72AB4BBF}"/>
              </a:ext>
            </a:extLst>
          </p:cNvPr>
          <p:cNvGraphicFramePr>
            <a:graphicFrameLocks noGrp="1"/>
          </p:cNvGraphicFramePr>
          <p:nvPr>
            <p:ph idx="1"/>
            <p:extLst>
              <p:ext uri="{D42A27DB-BD31-4B8C-83A1-F6EECF244321}">
                <p14:modId xmlns:p14="http://schemas.microsoft.com/office/powerpoint/2010/main" val="63980049"/>
              </p:ext>
            </p:extLst>
          </p:nvPr>
        </p:nvGraphicFramePr>
        <p:xfrm>
          <a:off x="838200" y="1095375"/>
          <a:ext cx="10515600" cy="508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698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Types of Iman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The hidden Iman is the one occurring in one’s heart and is called the creed.</a:t>
            </a:r>
          </a:p>
          <a:p>
            <a:r>
              <a:rPr lang="en-US" dirty="0"/>
              <a:t>The apparent Iman is the one occurring with one's tongue and is called the affirmation or declaration ‘Shahada’.</a:t>
            </a:r>
          </a:p>
          <a:p>
            <a:r>
              <a:rPr lang="en-US" dirty="0"/>
              <a:t>The hidden Iman includes the intention ‘</a:t>
            </a:r>
            <a:r>
              <a:rPr lang="en-US" dirty="0" err="1"/>
              <a:t>Niyyah</a:t>
            </a:r>
            <a:r>
              <a:rPr lang="en-US" dirty="0"/>
              <a:t>’, while the apparent one includes what a person practices.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230029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6</a:t>
            </a:fld>
            <a:endParaRPr lang="en-US"/>
          </a:p>
        </p:txBody>
      </p:sp>
      <p:graphicFrame>
        <p:nvGraphicFramePr>
          <p:cNvPr id="6" name="Content Placeholder 5">
            <a:extLst>
              <a:ext uri="{FF2B5EF4-FFF2-40B4-BE49-F238E27FC236}">
                <a16:creationId xmlns:a16="http://schemas.microsoft.com/office/drawing/2014/main" id="{BD193704-E46E-47BA-8D8C-62128360BE7B}"/>
              </a:ext>
            </a:extLst>
          </p:cNvPr>
          <p:cNvGraphicFramePr>
            <a:graphicFrameLocks noGrp="1"/>
          </p:cNvGraphicFramePr>
          <p:nvPr>
            <p:ph idx="1"/>
            <p:extLst>
              <p:ext uri="{D42A27DB-BD31-4B8C-83A1-F6EECF244321}">
                <p14:modId xmlns:p14="http://schemas.microsoft.com/office/powerpoint/2010/main" val="40555922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5877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normAutofit/>
          </a:bodyPr>
          <a:lstStyle/>
          <a:p>
            <a:pPr algn="ctr"/>
            <a:r>
              <a:rPr lang="en-US" dirty="0"/>
              <a:t>True Iman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True Iman is having faith in one’s heart along with the affirmation or declaration of Iman by the tongue.</a:t>
            </a:r>
          </a:p>
          <a:p>
            <a:r>
              <a:rPr lang="en-US" dirty="0"/>
              <a:t>Allah (SWT) said in Surat Al-</a:t>
            </a:r>
            <a:r>
              <a:rPr lang="en-US" dirty="0" err="1"/>
              <a:t>Hujurat</a:t>
            </a:r>
            <a:r>
              <a:rPr lang="en-US" dirty="0"/>
              <a:t>: “The Bedouins say, "We have believed." Say, "You have not [yet] believed; but say [instead], 'We have submitted,' for faith has not yet entered your hearts. And if you obey Allah and His Messenger, He will not deprive you from your deeds of anything. Indeed, Allah is Forgiving and Merciful."</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423866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8618-4762-4D60-8920-A8112FCD4752}"/>
              </a:ext>
            </a:extLst>
          </p:cNvPr>
          <p:cNvSpPr>
            <a:spLocks noGrp="1"/>
          </p:cNvSpPr>
          <p:nvPr>
            <p:ph type="title"/>
          </p:nvPr>
        </p:nvSpPr>
        <p:spPr/>
        <p:txBody>
          <a:bodyPr/>
          <a:lstStyle/>
          <a:p>
            <a:pPr algn="ctr"/>
            <a:r>
              <a:rPr lang="en-US" dirty="0"/>
              <a:t>True Iman</a:t>
            </a:r>
          </a:p>
        </p:txBody>
      </p:sp>
      <p:sp>
        <p:nvSpPr>
          <p:cNvPr id="3" name="Content Placeholder 2">
            <a:extLst>
              <a:ext uri="{FF2B5EF4-FFF2-40B4-BE49-F238E27FC236}">
                <a16:creationId xmlns:a16="http://schemas.microsoft.com/office/drawing/2014/main" id="{179CC58A-B95B-4F98-96D3-8D5BABAA6461}"/>
              </a:ext>
            </a:extLst>
          </p:cNvPr>
          <p:cNvSpPr>
            <a:spLocks noGrp="1"/>
          </p:cNvSpPr>
          <p:nvPr>
            <p:ph idx="1"/>
          </p:nvPr>
        </p:nvSpPr>
        <p:spPr/>
        <p:txBody>
          <a:bodyPr/>
          <a:lstStyle/>
          <a:p>
            <a:pPr algn="just"/>
            <a:r>
              <a:rPr lang="en-US" dirty="0"/>
              <a:t>Having Iman in the heart and affirming it by the tongue saves the person from hellfire; he will not enter it if he was an obedient believer, neither will he stay there forever if he was disobedient.</a:t>
            </a:r>
          </a:p>
        </p:txBody>
      </p:sp>
      <p:sp>
        <p:nvSpPr>
          <p:cNvPr id="4" name="Date Placeholder 3">
            <a:extLst>
              <a:ext uri="{FF2B5EF4-FFF2-40B4-BE49-F238E27FC236}">
                <a16:creationId xmlns:a16="http://schemas.microsoft.com/office/drawing/2014/main" id="{F1EE93DC-A980-468B-8055-C3E45252F849}"/>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692D03DA-8BF9-4FB1-9DC5-425A839E4162}"/>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87063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8618-4762-4D60-8920-A8112FCD4752}"/>
              </a:ext>
            </a:extLst>
          </p:cNvPr>
          <p:cNvSpPr>
            <a:spLocks noGrp="1"/>
          </p:cNvSpPr>
          <p:nvPr>
            <p:ph type="title"/>
          </p:nvPr>
        </p:nvSpPr>
        <p:spPr/>
        <p:txBody>
          <a:bodyPr/>
          <a:lstStyle/>
          <a:p>
            <a:pPr algn="ctr"/>
            <a:r>
              <a:rPr lang="en-US" dirty="0"/>
              <a:t>Worship is part of Iman</a:t>
            </a:r>
          </a:p>
        </p:txBody>
      </p:sp>
      <p:sp>
        <p:nvSpPr>
          <p:cNvPr id="3" name="Content Placeholder 2">
            <a:extLst>
              <a:ext uri="{FF2B5EF4-FFF2-40B4-BE49-F238E27FC236}">
                <a16:creationId xmlns:a16="http://schemas.microsoft.com/office/drawing/2014/main" id="{179CC58A-B95B-4F98-96D3-8D5BABAA6461}"/>
              </a:ext>
            </a:extLst>
          </p:cNvPr>
          <p:cNvSpPr>
            <a:spLocks noGrp="1"/>
          </p:cNvSpPr>
          <p:nvPr>
            <p:ph idx="1"/>
          </p:nvPr>
        </p:nvSpPr>
        <p:spPr/>
        <p:txBody>
          <a:bodyPr/>
          <a:lstStyle/>
          <a:p>
            <a:pPr algn="just"/>
            <a:r>
              <a:rPr lang="en-US" dirty="0"/>
              <a:t>Both Quran and Sunnah confirm that performing acts of worship and avoiding sins are signs of a truthful Iman.</a:t>
            </a:r>
          </a:p>
          <a:p>
            <a:pPr algn="just"/>
            <a:r>
              <a:rPr lang="en-US" dirty="0"/>
              <a:t>The basis of Iman is believing in the Oneness of Allah (SWT), and the acts of worship and avoiding sins are what complete the Iman and speak of its truthfulness.</a:t>
            </a:r>
          </a:p>
        </p:txBody>
      </p:sp>
      <p:sp>
        <p:nvSpPr>
          <p:cNvPr id="4" name="Date Placeholder 3">
            <a:extLst>
              <a:ext uri="{FF2B5EF4-FFF2-40B4-BE49-F238E27FC236}">
                <a16:creationId xmlns:a16="http://schemas.microsoft.com/office/drawing/2014/main" id="{F1EE93DC-A980-468B-8055-C3E45252F849}"/>
              </a:ext>
            </a:extLst>
          </p:cNvPr>
          <p:cNvSpPr>
            <a:spLocks noGrp="1"/>
          </p:cNvSpPr>
          <p:nvPr>
            <p:ph type="dt" sz="half" idx="10"/>
          </p:nvPr>
        </p:nvSpPr>
        <p:spPr/>
        <p:txBody>
          <a:bodyPr/>
          <a:lstStyle/>
          <a:p>
            <a:r>
              <a:rPr lang="en-CA" dirty="0"/>
              <a:t>29/11/2020</a:t>
            </a:r>
            <a:endParaRPr lang="en-US" dirty="0"/>
          </a:p>
        </p:txBody>
      </p:sp>
      <p:sp>
        <p:nvSpPr>
          <p:cNvPr id="5" name="Slide Number Placeholder 4">
            <a:extLst>
              <a:ext uri="{FF2B5EF4-FFF2-40B4-BE49-F238E27FC236}">
                <a16:creationId xmlns:a16="http://schemas.microsoft.com/office/drawing/2014/main" id="{692D03DA-8BF9-4FB1-9DC5-425A839E4162}"/>
              </a:ext>
            </a:extLst>
          </p:cNvPr>
          <p:cNvSpPr>
            <a:spLocks noGrp="1"/>
          </p:cNvSpPr>
          <p:nvPr>
            <p:ph type="sldNum" sz="quarter" idx="12"/>
          </p:nvPr>
        </p:nvSpPr>
        <p:spPr/>
        <p:txBody>
          <a:bodyPr/>
          <a:lstStyle/>
          <a:p>
            <a:fld id="{C8784B88-F3D9-6A4F-9660-1A0A1E561ED7}" type="slidenum">
              <a:rPr lang="en-US" smtClean="0"/>
              <a:t>9</a:t>
            </a:fld>
            <a:endParaRPr lang="en-US"/>
          </a:p>
        </p:txBody>
      </p:sp>
    </p:spTree>
    <p:extLst>
      <p:ext uri="{BB962C8B-B14F-4D97-AF65-F5344CB8AC3E}">
        <p14:creationId xmlns:p14="http://schemas.microsoft.com/office/powerpoint/2010/main" val="184988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5516</TotalTime>
  <Words>499</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The Meaning and the Bases of Iman (1) </vt:lpstr>
      <vt:lpstr>Agenda</vt:lpstr>
      <vt:lpstr>The Meaning of Iman</vt:lpstr>
      <vt:lpstr>PowerPoint Presentation</vt:lpstr>
      <vt:lpstr>Types of Iman</vt:lpstr>
      <vt:lpstr>PowerPoint Presentation</vt:lpstr>
      <vt:lpstr>True Iman</vt:lpstr>
      <vt:lpstr>True Iman</vt:lpstr>
      <vt:lpstr>Worship is part of Iman</vt:lpstr>
      <vt:lpstr>Worship is part of Iman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94</cp:revision>
  <dcterms:created xsi:type="dcterms:W3CDTF">2020-09-13T16:40:33Z</dcterms:created>
  <dcterms:modified xsi:type="dcterms:W3CDTF">2020-11-29T05:09:07Z</dcterms:modified>
</cp:coreProperties>
</file>