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12"/>
    <p:restoredTop sz="92683"/>
  </p:normalViewPr>
  <p:slideViewPr>
    <p:cSldViewPr snapToGrid="0" snapToObjects="1">
      <p:cViewPr varScale="1">
        <p:scale>
          <a:sx n="63" d="100"/>
          <a:sy n="63" d="100"/>
        </p:scale>
        <p:origin x="98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2022-01-28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2022-01-28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2022-01-28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2022-01-28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2022-01-28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2022-01-28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222523"/>
            <a:ext cx="10515600" cy="2387600"/>
          </a:xfrm>
        </p:spPr>
        <p:txBody>
          <a:bodyPr>
            <a:normAutofit/>
          </a:bodyPr>
          <a:lstStyle/>
          <a:p>
            <a:r>
              <a:rPr lang="ar-JO" sz="5000" dirty="0"/>
              <a:t>العقيدة الإسلامية- الفصل الثاني</a:t>
            </a:r>
            <a:br>
              <a:rPr lang="ar-JO" sz="5000" dirty="0"/>
            </a:br>
            <a:r>
              <a:rPr lang="ar-JO" sz="5000" dirty="0"/>
              <a:t>مراجعة مادة الاختبار النهائي</a:t>
            </a:r>
            <a:endParaRPr lang="en-US" sz="5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b="1" dirty="0"/>
              <a:t>أ. فاطمة سلام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الأولياء والكرامات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500"/>
              </a:spcBef>
            </a:pPr>
            <a:r>
              <a:rPr lang="ar-SA" sz="220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أفضل الناس هم الأنبياء، والنبي أفضل من جميع الأولياء.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  <a:spcAft>
                <a:spcPts val="500"/>
              </a:spcAft>
            </a:pPr>
            <a:r>
              <a:rPr lang="ar-SA" sz="220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نؤمن بما ورد في الكتاب والسنة وما صحت به الرواية من كرامات الأولياء.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أشراط الساعة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أشراط الساعة هي العلامات التي تدل على قرب قيام الساعة.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الإيمان بأشراط الساعة يقع ضمن الإيمان بالغيب والإيمان باليوم الآخر.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للساعة أشراط صغرى وكبرى.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النقاط الرئيسة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الإيمان بالملائكة والنبيين والكتب المنزلة.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dirty="0">
                <a:solidFill>
                  <a:srgbClr val="000000"/>
                </a:solidFill>
              </a:rPr>
              <a:t>أهل القبلة.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الإيمان.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dirty="0">
                <a:solidFill>
                  <a:srgbClr val="000000"/>
                </a:solidFill>
              </a:rPr>
              <a:t>أهل الكبائر من المؤمنين.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عذاب القبر ونعيمه.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dirty="0">
                <a:solidFill>
                  <a:srgbClr val="000000"/>
                </a:solidFill>
              </a:rPr>
              <a:t>البعث وأحداث يوم القيامة والجنة والنار.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أصحاب رسول الله –صلى الله عليه وسلم-.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dirty="0">
                <a:solidFill>
                  <a:srgbClr val="000000"/>
                </a:solidFill>
              </a:rPr>
              <a:t>الأولياء والكرامات.</a:t>
            </a:r>
          </a:p>
          <a:p>
            <a:pPr algn="just" rtl="1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ar-JO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أشراط الساعة.</a:t>
            </a:r>
            <a:endParaRPr lang="en-US" sz="20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36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 بالملائكة والنبيين والكتب المنزلة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بالملائكة والنَّبيّين والكتب من أركان الإيمان.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يكون الإيمان بكل من الملائكة والنبيين والكتب على وجه الإجمال وعلى وجه التفصيل.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جميع الكتب متفقة من جهة التوحيد.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القرآن الكريم كلام الله تعالى أوحى به إلى محمد -صلى الله عليه وسلم- وهو ناسخ لما قبله، ومهيمن على جميع الكتب.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أهل القبلة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أهل القبلة هم من يدعون الإسلام، ويستقبلون الكعبة، ولا يكذبون بشيء مما جاء به رسول الله -صلى الله عليه وسلم، وإن كانوا من أهل الأهواء أو المعاصي.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ينبغي عدم الخوض والتفكر في ذات الله -تعالى-، بل التفكر يكون في خلق الله -تعالى-.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en-US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لا نكفر أحدًا من أهل القبلة بمجرد حصول الذنب منه ما لم يستحله.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فرَّق أهل السنة والجماعة بين التكفير المطلق والتكفير المعين.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الذنوب المجمع على تحريمها والمعلومة من الدين بالضرورة يكفر من يستحلها.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en-US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لا يُشهَد لأحد من أهل القبلة بجنة ولا نار إلا من شهد له رسول الله -صلى الله عليه وسلم-.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من دخل في الإيمان بيقين فإنه لا يخرج منه إلا بأمر متيقن مماثل لما دخل به.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62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الإيمان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اختَلَف العلماء فيما يقع عليه اسم الإيمان. فمنهم من قال: هو التصديق بالجنان، وإقرار باللسان، وعمل بالأركان. ومنهم من قال: هو إقرار باللسان وتصديق بالجنان.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لا خلاف أن الله -تعالى- أراد من العباد القول والعمل، والقول يشمل التصديق بالقلب والإقرار باللسان.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يكون التساوي في أصل الإيمان، لكن لا يلزم منه التساوي من كل وجه.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الذي دلت عليه النصوص وجود التفاضل بين أهل الإيمان؛ إيمان القلب وإيمان الجوارح.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الإيمان هو الإيمان بالله وملائكته وكتبه ورسله واليوم الآخر والقدر خيره وشره، وحلوه ومره من الله -تعالى-.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1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أهل الكبائر من المؤمنين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أهل الكبائر لا يخلّدون في النار إن ماتوا على التوحيد.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يكون المرء من أهل الكبائر إن ارتكب كبيرة عالمًا بحرمتها ولم يتب منها.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أقرب الأقوال في تعريف الكبيرة: ما فيه حد في الدنيا أو وعيد بنار أو غضب.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0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عذاب القبر ونعيمه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عذاب القبر وفتنته من أمور الغيب التي ثبتت في القرآن الكريم والسنة.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الراجح وقوع عذاب القبر على الجسد والروح.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البعث وأحداث يوم القيامة والجنة والنار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  <a:buSzPts val="1400"/>
            </a:pPr>
            <a:r>
              <a:rPr lang="en-US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الإيمان بالبعث ركن من أركان الإيمان.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  <a:buSzPts val="1400"/>
            </a:pPr>
            <a:r>
              <a:rPr lang="en-US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ترتيب ما يقع يوم القيامة على النحو التالي: البعث ثم الحشر ثم العرض ثم الحساب الأول ثم الصحف وقراءتها ثم حسابٌ ثانٍ ثم الميزان ثم الصراط ثم الجنة أو النار.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  <a:buSzPts val="1400"/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خُلقت الجنة والنار قبل خلق آدم، وهما باقيتان لا تفنيان.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  <a:buSzPts val="1400"/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علَّق الله -جل وعلا- دخول الجنة بالعمل الصالح، وعلّق دخول النار بالعمل السيء، والباء في المقامين هي باء السبب.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7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93D6F-7749-4F47-BE85-59D830E2D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0"/>
              </a:spcBef>
              <a:spcAft>
                <a:spcPts val="0"/>
              </a:spcAft>
            </a:pPr>
            <a:r>
              <a:rPr lang="ar-JO" sz="2800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أصحاب رسول الله –صلى الله عليه وسلم-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EAC9-B4FC-4F9E-80AE-30CE7628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effectLst/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الصحابي هو من لقي النبي -صلى الله عليه وسلم- ولو ساعة مؤمنًا ومات على ذلك.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حب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الصحابة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فرض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وواجب، وهو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من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الموالاة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الواجبة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للصحابة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  <a:p>
            <a:pPr algn="just" rtl="1">
              <a:spcBef>
                <a:spcPts val="0"/>
              </a:spcBef>
            </a:pPr>
            <a:r>
              <a:rPr lang="en-US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Trebuchet MS" panose="020B0603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أعظم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الصحابة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مرتبة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ومنزلة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وفضلاً العشرة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المبشرون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بالجنة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في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حديث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واحد، وترتيبهم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في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الفضل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كترتيبهم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في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 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  <a:cs typeface="+mn-cs"/>
              </a:rPr>
              <a:t>الذكر</a:t>
            </a:r>
            <a:r>
              <a:rPr lang="ar-SA" sz="2200" u="none" strike="noStrike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Trebuchet MS" panose="020B0603020202020204" pitchFamily="34" charset="0"/>
                <a:cs typeface="+mn-cs"/>
              </a:rPr>
              <a:t>.</a:t>
            </a:r>
            <a:endParaRPr lang="en-US" sz="22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D23D1-64C2-44F7-9375-87F1E17E9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530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9791</TotalTime>
  <Words>621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Trebuchet MS</vt:lpstr>
      <vt:lpstr>Office Theme</vt:lpstr>
      <vt:lpstr>العقيدة الإسلامية- الفصل الثاني مراجعة مادة الاختبار النهائي</vt:lpstr>
      <vt:lpstr>النقاط الرئيسة</vt:lpstr>
      <vt:lpstr>الإيمان بالملائكة والنبيين والكتب المنزلة</vt:lpstr>
      <vt:lpstr>أهل القبلة</vt:lpstr>
      <vt:lpstr>الإيمان</vt:lpstr>
      <vt:lpstr>أهل الكبائر من المؤمنين</vt:lpstr>
      <vt:lpstr>عذاب القبر ونعيمه</vt:lpstr>
      <vt:lpstr>البعث وأحداث يوم القيامة والجنة والنار</vt:lpstr>
      <vt:lpstr>أصحاب رسول الله –صلى الله عليه وسلم-</vt:lpstr>
      <vt:lpstr>الأولياء والكرامات</vt:lpstr>
      <vt:lpstr>أشراط الساعة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71</cp:revision>
  <dcterms:created xsi:type="dcterms:W3CDTF">2020-09-13T16:40:33Z</dcterms:created>
  <dcterms:modified xsi:type="dcterms:W3CDTF">2022-01-28T20:52:05Z</dcterms:modified>
</cp:coreProperties>
</file>