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58" r:id="rId3"/>
    <p:sldId id="259" r:id="rId4"/>
    <p:sldId id="260" r:id="rId5"/>
    <p:sldId id="294" r:id="rId6"/>
    <p:sldId id="295" r:id="rId7"/>
    <p:sldId id="298" r:id="rId8"/>
    <p:sldId id="307" r:id="rId9"/>
    <p:sldId id="306" r:id="rId10"/>
    <p:sldId id="292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072"/>
    <p:restoredTop sz="92683"/>
  </p:normalViewPr>
  <p:slideViewPr>
    <p:cSldViewPr snapToGrid="0" snapToObjects="1">
      <p:cViewPr varScale="1">
        <p:scale>
          <a:sx n="71" d="100"/>
          <a:sy n="71" d="100"/>
        </p:scale>
        <p:origin x="81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C97DA2-CF9B-0548-89BC-41DD59467B85}" type="datetimeFigureOut">
              <a:rPr lang="en-US" smtClean="0"/>
              <a:t>6/11/2021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BDEBF2-CC02-1548-9470-B528E3625D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98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A9530D08-FCBC-2442-8AF0-6F57396B26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0219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FB2A54-FC40-FE44-B3CA-E2D3E1BD2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E09D70-B50F-0348-91D4-A5D1DE691CCB}" type="datetime1">
              <a:rPr lang="en-CA" smtClean="0"/>
              <a:t>2021-06-11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CF84A88-7E80-B240-B1D0-E6162EFB86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xmlns="" id="{2DBDC0EF-082B-474B-8CA4-98454AF4AEBA}"/>
              </a:ext>
            </a:extLst>
          </p:cNvPr>
          <p:cNvSpPr/>
          <p:nvPr userDrawn="1"/>
        </p:nvSpPr>
        <p:spPr>
          <a:xfrm>
            <a:off x="9982200" y="242888"/>
            <a:ext cx="2062163" cy="17145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75D6A4-DD0F-A54E-8615-5D0133DAE6E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22252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xmlns="" id="{03BDEBF7-FA97-0741-A594-97BCE55D766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3274" y="242888"/>
            <a:ext cx="1825452" cy="1333141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xmlns="" id="{FC41CAC8-26EE-AD4F-92B7-481D2D348569}"/>
              </a:ext>
            </a:extLst>
          </p:cNvPr>
          <p:cNvSpPr/>
          <p:nvPr userDrawn="1"/>
        </p:nvSpPr>
        <p:spPr>
          <a:xfrm>
            <a:off x="4857750" y="14177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B1122BF2-C2B8-FA49-843E-12C8E5D64BD1}"/>
              </a:ext>
            </a:extLst>
          </p:cNvPr>
          <p:cNvSpPr txBox="1"/>
          <p:nvPr userDrawn="1"/>
        </p:nvSpPr>
        <p:spPr>
          <a:xfrm>
            <a:off x="0" y="1791401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0"/>
            <a:r>
              <a:rPr lang="en-US" sz="1800" b="1" dirty="0" err="1" smtClean="0"/>
              <a:t>Tajw</a:t>
            </a:r>
            <a:r>
              <a:rPr lang="en-US" sz="1800" b="1" baseline="0" dirty="0" smtClean="0"/>
              <a:t> 182 </a:t>
            </a:r>
            <a:r>
              <a:rPr lang="en-CA" sz="1800" b="1" dirty="0" smtClean="0"/>
              <a:t>– </a:t>
            </a:r>
            <a:r>
              <a:rPr lang="en-CA" sz="1800" b="1" dirty="0" err="1" smtClean="0"/>
              <a:t>Tajweed</a:t>
            </a:r>
            <a:r>
              <a:rPr lang="en-CA" sz="1800" b="1" dirty="0" smtClean="0"/>
              <a:t> </a:t>
            </a:r>
            <a:r>
              <a:rPr lang="en-CA" sz="1800" b="1" dirty="0"/>
              <a:t>Curriculum – Lecture No. </a:t>
            </a:r>
            <a:r>
              <a:rPr lang="ar-SA" sz="1800" b="1" dirty="0" smtClean="0"/>
              <a:t>9</a:t>
            </a:r>
            <a:r>
              <a:rPr lang="en-CA" sz="1800" b="1" dirty="0" smtClean="0"/>
              <a:t> </a:t>
            </a:r>
            <a:r>
              <a:rPr lang="en-CA" sz="1800" b="1" dirty="0" smtClean="0"/>
              <a:t>– Semester 2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42667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A0DF3F3-9817-DF45-9720-EC62753AD3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639DE9E-49B4-5245-8859-91B7E5EA2D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62670A9-CBAB-2C49-950E-5B31284F2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257080-5C0E-9945-9DFE-64B3BB9DCD9F}" type="datetime1">
              <a:rPr lang="en-CA" smtClean="0"/>
              <a:t>2021-06-11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CE9C57E-F3D0-124E-BE46-E8D0BC6F51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900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DE7EF1F6-BFC8-E54B-BD75-AD0467B4D7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CEC5120-FFD1-DF48-80C8-000736276E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EE515DF-717B-B242-AE59-FBFEC115E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93FEC-E01D-6145-B83C-1F1DBBA82E62}" type="datetime1">
              <a:rPr lang="en-CA" smtClean="0"/>
              <a:t>2021-06-11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BACAEFF-B8AB-074B-AAD7-B40D9E5BE1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875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432FA-8667-4446-A71D-C97A83700C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4910346-13AE-AC46-BB14-BD42A0147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600"/>
            </a:lvl1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9F3B3C2-584D-B04F-9C08-AEBABB5984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9057BC-CE48-CD4C-AF3D-B9C2E384CD7B}" type="datetime1">
              <a:rPr lang="en-CA" smtClean="0"/>
              <a:t>2021-06-11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048785F-521D-0C44-8EE3-2CFF92EC97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694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D92CDF-C717-7044-AA4A-5150F84989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610F1A3-EE6B-B643-8A96-7EB5355F43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12EA2A2-1905-F64F-A921-98677409C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E30B33-5645-6243-A1BF-764EAD99171C}" type="datetime1">
              <a:rPr lang="en-CA" smtClean="0"/>
              <a:t>2021-06-11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AB12FB8-D1DA-5C42-865C-4E2AF1F54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87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993EAE3-61A7-F749-875E-C4F204A1FF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2690A70-3233-6345-B755-997D04AE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EF07842-B9FF-AE49-814C-4AD1A5B0F3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6BCD8A8-3C59-E545-B02E-2C1655DF8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1FF58C-3BFE-5844-BE6A-B3C235B0E679}" type="datetime1">
              <a:rPr lang="en-CA" smtClean="0"/>
              <a:t>2021-06-11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A882D9E-F43F-D44C-82D8-8DC2B412D0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031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F8C3363-FA41-1940-8E68-047776A851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8131B48-0769-F746-A5E4-D04C2A776A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873771C5-36C7-4348-94E9-B488F912E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54492BF-37AF-F14B-92DB-45CF3B7B0BE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FC2C5698-46FB-3D46-A19E-E67525E4FEA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B117F8ED-C600-CB41-A494-4CC0D8ACA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46508-7F59-134E-AAE3-D16872DD9145}" type="datetime1">
              <a:rPr lang="en-CA" smtClean="0"/>
              <a:t>2021-06-11</a:t>
            </a:fld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C5487123-0779-FB4A-827B-51AC31926F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84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F3DA3E6-AEA3-B54D-9374-6AE6FBDBA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D04D16E0-8AC1-FB48-892C-65E7457A16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D8C52-795A-AC45-9E13-A1AF72C1B6E8}" type="datetime1">
              <a:rPr lang="en-CA" smtClean="0"/>
              <a:t>2021-06-11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936B769-975D-F442-93E9-0CEA334537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887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B5A3B0DD-3463-5344-B094-815387B42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46120-296C-384C-AC58-EC87636FD61B}" type="datetime1">
              <a:rPr lang="en-CA" smtClean="0"/>
              <a:t>2021-06-11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94EC7B5A-ACA7-1149-B4B9-6FC902D09F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204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3E692AF-27A0-C249-800F-C129E9BB1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F05945-3F90-1F41-8D50-86FDDCDDFA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75FF419-5B04-CA4D-B134-92D8E45F29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3027EFE-F754-E54E-92CC-853C3A3E38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F64C69-3445-F947-B1D3-6831C557BABD}" type="datetime1">
              <a:rPr lang="en-CA" smtClean="0"/>
              <a:t>2021-06-11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FC53744-71D3-DE4B-85B7-2122B010BB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360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A78B656-7A5A-F843-9502-BFA3B1FFB8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6D43EA3C-67FA-964E-9DB0-ED8DEA2F97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4A2A11A-2029-3640-9DD4-B7D24EDA76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94D85BC-44AD-2443-953B-FAF3B3FEC7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E5E639-D598-E143-91BC-79FD22069BA6}" type="datetime1">
              <a:rPr lang="en-CA" smtClean="0"/>
              <a:t>2021-06-11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BBF23B-F646-BF47-AE26-9F9D9402CD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149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5AA4472B-77C3-C84F-B148-9A6105B11873}"/>
              </a:ext>
            </a:extLst>
          </p:cNvPr>
          <p:cNvSpPr txBox="1"/>
          <p:nvPr userDrawn="1"/>
        </p:nvSpPr>
        <p:spPr>
          <a:xfrm>
            <a:off x="1" y="6519446"/>
            <a:ext cx="12192000" cy="369332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ar-KW" sz="1800" b="1" dirty="0"/>
              <a:t>أكاديمية آيات للعلوم الإسلامية      </a:t>
            </a:r>
            <a:r>
              <a:rPr lang="en-US" sz="1600" dirty="0"/>
              <a:t>www.ayaatacademy.ca     </a:t>
            </a: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17DDCA45-CB87-4846-A6A1-55A1929CB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C30F31F4-BF77-CA4D-AD13-C0EF018F7E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0A73850-9D85-2A4A-B6B7-456EA1583E3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3D6E881E-EDFF-9A48-8643-9E8960853ECB}" type="datetime1">
              <a:rPr lang="en-CA" smtClean="0"/>
              <a:t>2021-06-11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9CBF62B-EBD9-1342-8CB5-9BCC68E882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52780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C8784B88-F3D9-6A4F-9660-1A0A1E561ED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27A79718-0341-3243-9AE1-3D0C2DA74180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10069186" y="230188"/>
            <a:ext cx="1825452" cy="1333141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3D8A766A-995A-9C41-BF6C-E3EBFD67ED69}"/>
              </a:ext>
            </a:extLst>
          </p:cNvPr>
          <p:cNvSpPr/>
          <p:nvPr userDrawn="1"/>
        </p:nvSpPr>
        <p:spPr>
          <a:xfrm>
            <a:off x="9743662" y="1405008"/>
            <a:ext cx="247650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KW" sz="1600" b="1" dirty="0">
                <a:solidFill>
                  <a:schemeClr val="accent1">
                    <a:lumMod val="75000"/>
                  </a:schemeClr>
                </a:solidFill>
              </a:rPr>
              <a:t>أكاديمية آيات للعلوم الإسلامية </a:t>
            </a:r>
            <a:endParaRPr lang="en-US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9582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150000"/>
        </a:lnSpc>
        <a:spcBef>
          <a:spcPts val="1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15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7C2B0BB-85E7-444B-A033-873561327B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2267496"/>
            <a:ext cx="6225988" cy="2387600"/>
          </a:xfrm>
        </p:spPr>
        <p:txBody>
          <a:bodyPr>
            <a:normAutofit/>
          </a:bodyPr>
          <a:lstStyle/>
          <a:p>
            <a:r>
              <a:rPr lang="en-US" sz="5400" dirty="0"/>
              <a:t>The </a:t>
            </a:r>
            <a:r>
              <a:rPr lang="en-US" sz="5400" dirty="0" smtClean="0"/>
              <a:t>Stages</a:t>
            </a:r>
            <a:r>
              <a:rPr lang="ar-SA" sz="5400" dirty="0" smtClean="0"/>
              <a:t/>
            </a:r>
            <a:br>
              <a:rPr lang="ar-SA" sz="5400" dirty="0" smtClean="0"/>
            </a:br>
            <a:r>
              <a:rPr lang="en-US" sz="3600" dirty="0" smtClean="0"/>
              <a:t>the </a:t>
            </a:r>
            <a:r>
              <a:rPr lang="en-US" sz="3600" dirty="0"/>
              <a:t>Quran has passed through to reach </a:t>
            </a:r>
            <a:r>
              <a:rPr lang="en-US" sz="3600" dirty="0" smtClean="0"/>
              <a:t>us</a:t>
            </a:r>
            <a:endParaRPr lang="en-US" sz="2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D2CE41B7-91BB-2643-B51E-9483CCFAA46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9806" y="5029767"/>
            <a:ext cx="9144000" cy="1335199"/>
          </a:xfrm>
        </p:spPr>
        <p:txBody>
          <a:bodyPr/>
          <a:lstStyle/>
          <a:p>
            <a:r>
              <a:rPr lang="en-US" b="1" dirty="0"/>
              <a:t>Dr. </a:t>
            </a:r>
            <a:r>
              <a:rPr lang="en-US" b="1" dirty="0" smtClean="0"/>
              <a:t>Ashraf </a:t>
            </a:r>
            <a:r>
              <a:rPr lang="en-US" b="1" dirty="0" err="1" smtClean="0"/>
              <a:t>Negm</a:t>
            </a:r>
            <a:endParaRPr lang="en-US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58D3839-5137-2E43-9E9E-2448574C13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2DA27A-0449-7248-A94F-950571DA4F0A}" type="datetime1">
              <a:rPr lang="en-CA" smtClean="0"/>
              <a:t>2021-06-11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5C1C79E2-969B-654E-9C3F-A0C291F542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75" y="2900054"/>
            <a:ext cx="4271524" cy="241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097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0" name="Picture 22" descr="http://daryon.ir/wp-content/uploads/20111109174415_qura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9002" y="2373356"/>
            <a:ext cx="5943622" cy="3974760"/>
          </a:xfrm>
          <a:prstGeom prst="rect">
            <a:avLst/>
          </a:prstGeom>
          <a:noFill/>
        </p:spPr>
      </p:pic>
      <p:sp>
        <p:nvSpPr>
          <p:cNvPr id="2063" name="Rectangle 15"/>
          <p:cNvSpPr>
            <a:spLocks noChangeArrowheads="1"/>
          </p:cNvSpPr>
          <p:nvPr/>
        </p:nvSpPr>
        <p:spPr bwMode="auto">
          <a:xfrm>
            <a:off x="1524001" y="74712"/>
            <a:ext cx="1847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ar-KW"/>
          </a:p>
        </p:txBody>
      </p:sp>
      <p:sp>
        <p:nvSpPr>
          <p:cNvPr id="2064" name="Rectangle 16"/>
          <p:cNvSpPr>
            <a:spLocks noChangeArrowheads="1"/>
          </p:cNvSpPr>
          <p:nvPr/>
        </p:nvSpPr>
        <p:spPr bwMode="auto">
          <a:xfrm>
            <a:off x="10483270" y="3107809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r" rtl="1" fontAlgn="base">
              <a:spcBef>
                <a:spcPct val="0"/>
              </a:spcBef>
              <a:spcAft>
                <a:spcPct val="0"/>
              </a:spcAft>
              <a:buClrTx/>
            </a:pPr>
            <a:endParaRPr lang="ar-KW" sz="180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3169002" y="3462887"/>
            <a:ext cx="5926003" cy="193899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KW" sz="4000" b="1" dirty="0">
                <a:solidFill>
                  <a:schemeClr val="bg1"/>
                </a:solidFill>
              </a:rPr>
              <a:t>والله من وراء القصد</a:t>
            </a:r>
          </a:p>
          <a:p>
            <a:pPr algn="ctr"/>
            <a:r>
              <a:rPr lang="ar-KW" sz="4000" b="1" dirty="0">
                <a:solidFill>
                  <a:schemeClr val="bg1"/>
                </a:solidFill>
              </a:rPr>
              <a:t>وهو يهدي </a:t>
            </a:r>
            <a:r>
              <a:rPr lang="ar-KW" sz="4000" b="1" dirty="0" smtClean="0">
                <a:solidFill>
                  <a:schemeClr val="bg1"/>
                </a:solidFill>
              </a:rPr>
              <a:t>السبيل</a:t>
            </a:r>
            <a:endParaRPr lang="en-US" sz="4000" b="1" dirty="0" smtClean="0">
              <a:solidFill>
                <a:schemeClr val="bg1"/>
              </a:solidFill>
            </a:endParaRPr>
          </a:p>
          <a:p>
            <a:pPr algn="ctr"/>
            <a:r>
              <a:rPr lang="en-US" sz="4000" b="1" dirty="0" err="1" smtClean="0">
                <a:solidFill>
                  <a:schemeClr val="bg1"/>
                </a:solidFill>
              </a:rPr>
              <a:t>Jazakom</a:t>
            </a:r>
            <a:r>
              <a:rPr lang="en-US" sz="4000" b="1" dirty="0" smtClean="0">
                <a:solidFill>
                  <a:schemeClr val="bg1"/>
                </a:solidFill>
              </a:rPr>
              <a:t> Allah </a:t>
            </a:r>
            <a:r>
              <a:rPr lang="en-US" sz="4000" b="1" dirty="0" err="1" smtClean="0">
                <a:solidFill>
                  <a:schemeClr val="bg1"/>
                </a:solidFill>
              </a:rPr>
              <a:t>Khairan</a:t>
            </a:r>
            <a:endParaRPr lang="ar-KW" sz="40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58118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A23FD4-8E45-2C4E-A2B0-7EE5066E27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542286-A1D8-B645-BE41-A0441A30AB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8565" y="1690689"/>
            <a:ext cx="7005917" cy="4140934"/>
          </a:xfrm>
        </p:spPr>
        <p:txBody>
          <a:bodyPr>
            <a:normAutofit/>
          </a:bodyPr>
          <a:lstStyle/>
          <a:p>
            <a:r>
              <a:rPr lang="en-US" sz="2000" dirty="0" smtClean="0"/>
              <a:t>The</a:t>
            </a:r>
            <a:r>
              <a:rPr lang="en-US" sz="2000" dirty="0"/>
              <a:t> </a:t>
            </a:r>
            <a:r>
              <a:rPr lang="en-US" sz="2000" dirty="0" smtClean="0"/>
              <a:t>transmission</a:t>
            </a:r>
            <a:r>
              <a:rPr lang="en-US" sz="2000" dirty="0"/>
              <a:t> </a:t>
            </a:r>
            <a:r>
              <a:rPr lang="en-US" sz="2000" dirty="0" smtClean="0"/>
              <a:t>of </a:t>
            </a:r>
            <a:r>
              <a:rPr lang="en-US" sz="2000" b="1" dirty="0">
                <a:solidFill>
                  <a:srgbClr val="FF0000"/>
                </a:solidFill>
              </a:rPr>
              <a:t>the </a:t>
            </a:r>
            <a:r>
              <a:rPr lang="en-US" sz="2000" b="1" dirty="0" smtClean="0">
                <a:solidFill>
                  <a:srgbClr val="FF0000"/>
                </a:solidFill>
              </a:rPr>
              <a:t>whole</a:t>
            </a:r>
            <a:r>
              <a:rPr lang="en-US" sz="2000" dirty="0" smtClean="0"/>
              <a:t> revelation at once</a:t>
            </a:r>
          </a:p>
          <a:p>
            <a:r>
              <a:rPr lang="en-US" sz="2000" dirty="0"/>
              <a:t>The </a:t>
            </a:r>
            <a:r>
              <a:rPr lang="en-US" sz="2000" dirty="0" smtClean="0"/>
              <a:t>revelation in </a:t>
            </a:r>
            <a:r>
              <a:rPr lang="en-US" sz="2000" b="1" dirty="0">
                <a:solidFill>
                  <a:srgbClr val="FF0000"/>
                </a:solidFill>
              </a:rPr>
              <a:t>segments</a:t>
            </a:r>
            <a:r>
              <a:rPr lang="en-US" sz="2000" dirty="0" smtClean="0"/>
              <a:t> </a:t>
            </a:r>
          </a:p>
          <a:p>
            <a:r>
              <a:rPr lang="en-US" sz="2000" dirty="0"/>
              <a:t>Compiling </a:t>
            </a:r>
            <a:r>
              <a:rPr lang="en-US" sz="2000" dirty="0" smtClean="0"/>
              <a:t>the Quran in front of </a:t>
            </a:r>
            <a:r>
              <a:rPr lang="en-US" sz="2000" b="1" dirty="0">
                <a:solidFill>
                  <a:srgbClr val="FF0000"/>
                </a:solidFill>
              </a:rPr>
              <a:t>the Prophet </a:t>
            </a:r>
            <a:r>
              <a:rPr lang="en-US" sz="2000" dirty="0" smtClean="0"/>
              <a:t>(</a:t>
            </a:r>
            <a:r>
              <a:rPr lang="en-US" sz="2000" dirty="0"/>
              <a:t>PBUH</a:t>
            </a:r>
            <a:r>
              <a:rPr lang="en-US" sz="2000" dirty="0" smtClean="0"/>
              <a:t>)</a:t>
            </a:r>
          </a:p>
          <a:p>
            <a:r>
              <a:rPr lang="en-US" sz="2000" dirty="0" smtClean="0"/>
              <a:t>Collecting the </a:t>
            </a:r>
            <a:r>
              <a:rPr lang="en-US" sz="2000" dirty="0"/>
              <a:t>Quran </a:t>
            </a:r>
            <a:r>
              <a:rPr lang="en-US" sz="2000" dirty="0" smtClean="0"/>
              <a:t>during the reign </a:t>
            </a:r>
            <a:r>
              <a:rPr lang="en-US" sz="2000" dirty="0"/>
              <a:t>of </a:t>
            </a:r>
            <a:r>
              <a:rPr lang="en-US" sz="2000" b="1" dirty="0">
                <a:solidFill>
                  <a:srgbClr val="FF0000"/>
                </a:solidFill>
              </a:rPr>
              <a:t>Abu Bakr </a:t>
            </a:r>
            <a:r>
              <a:rPr lang="en-US" sz="2000" dirty="0" smtClean="0"/>
              <a:t>al-Siddique</a:t>
            </a:r>
          </a:p>
          <a:p>
            <a:r>
              <a:rPr lang="en-US" sz="2000" dirty="0"/>
              <a:t>Collecting the Quran during the reign of </a:t>
            </a:r>
            <a:r>
              <a:rPr lang="en-US" sz="2000" b="1" dirty="0" err="1" smtClean="0">
                <a:solidFill>
                  <a:srgbClr val="FF0000"/>
                </a:solidFill>
              </a:rPr>
              <a:t>Uthman</a:t>
            </a:r>
            <a:r>
              <a:rPr lang="en-US" sz="2000" dirty="0" smtClean="0"/>
              <a:t> Ibn-</a:t>
            </a:r>
            <a:r>
              <a:rPr lang="en-US" sz="2000" dirty="0" err="1" smtClean="0"/>
              <a:t>Affan</a:t>
            </a:r>
            <a:endParaRPr lang="en-US" sz="2000" b="1" dirty="0"/>
          </a:p>
          <a:p>
            <a:endParaRPr lang="en-US" sz="2000" b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AB13A6E-2CC9-B340-8DDB-115870560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F4F412-AA90-1043-BCB5-FC8396DF0750}" type="datetime1">
              <a:rPr lang="en-CA" smtClean="0"/>
              <a:t>2021-06-11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22DFAB7-4DF7-F140-9E7E-63058FA08F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84B88-F3D9-6A4F-9660-1A0A1E561ED7}" type="slidenum">
              <a:rPr lang="en-US" smtClean="0"/>
              <a:t>2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75" y="2900054"/>
            <a:ext cx="4271524" cy="2411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830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2021-06-11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3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58175" y="2900054"/>
            <a:ext cx="4271524" cy="241153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852752"/>
            <a:ext cx="7658176" cy="5132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40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2310" y="784055"/>
            <a:ext cx="8298926" cy="52322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First </a:t>
            </a: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Stage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 The transmission of </a:t>
            </a:r>
            <a:r>
              <a:rPr lang="en-US" sz="2800" b="1" dirty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2800" b="1" dirty="0" smtClean="0">
                <a:ln>
                  <a:solidFill>
                    <a:srgbClr val="002060"/>
                  </a:solidFill>
                </a:ln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whole revelation</a:t>
            </a:r>
            <a:endParaRPr lang="ar-KW" sz="2800" b="1" dirty="0">
              <a:ln>
                <a:solidFill>
                  <a:srgbClr val="002060"/>
                </a:solidFill>
              </a:ln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4142" y="1857124"/>
            <a:ext cx="2771775" cy="131786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261" y="3617265"/>
            <a:ext cx="11253086" cy="2487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196781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914400" y="636137"/>
            <a:ext cx="8525435" cy="1077218"/>
          </a:xfrm>
          <a:prstGeom prst="rect">
            <a:avLst/>
          </a:prstGeom>
          <a:solidFill>
            <a:schemeClr val="accent1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Second 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Stage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ar-SA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revelation</a:t>
            </a:r>
            <a:r>
              <a:rPr lang="ar-SA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different</a:t>
            </a:r>
            <a:r>
              <a:rPr lang="ar-SA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segments of</a:t>
            </a:r>
            <a:r>
              <a:rPr lang="ar-SA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Quran,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one</a:t>
            </a:r>
            <a:r>
              <a:rPr lang="ar-SA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at </a:t>
            </a:r>
            <a:r>
              <a:rPr lang="en-US" sz="32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time</a:t>
            </a:r>
            <a:endParaRPr lang="ar-KW" sz="3200" b="1" dirty="0">
              <a:ln w="22225">
                <a:solidFill>
                  <a:schemeClr val="accent2"/>
                </a:solidFill>
                <a:prstDash val="solid"/>
              </a:ln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7519" y="2659156"/>
            <a:ext cx="3113330" cy="1482538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893" y="1851178"/>
            <a:ext cx="8290672" cy="4581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53742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1342615" y="595361"/>
            <a:ext cx="8020024" cy="1077218"/>
          </a:xfrm>
          <a:prstGeom prst="rect">
            <a:avLst/>
          </a:prstGeom>
          <a:solidFill>
            <a:schemeClr val="accent6">
              <a:lumMod val="50000"/>
            </a:schemeClr>
          </a:solidFill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Third </a:t>
            </a:r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Stage</a:t>
            </a:r>
            <a:r>
              <a:rPr lang="en-US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r>
              <a:rPr lang="ar-SA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Compiling the</a:t>
            </a:r>
            <a:r>
              <a:rPr lang="ar-SA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Quran during</a:t>
            </a:r>
            <a:r>
              <a:rPr lang="ar-SA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</a:t>
            </a:r>
            <a:r>
              <a:rPr lang="en-US" sz="3200" b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life </a:t>
            </a:r>
            <a:r>
              <a:rPr lang="en-US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of</a:t>
            </a:r>
            <a:r>
              <a:rPr lang="ar-SA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Prophet</a:t>
            </a:r>
            <a:r>
              <a:rPr lang="ar-SA" sz="32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smtClean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</a:t>
            </a:r>
            <a:r>
              <a:rPr lang="en-US" sz="2000" b="1" dirty="0">
                <a:ln>
                  <a:solidFill>
                    <a:srgbClr val="002060"/>
                  </a:solidFill>
                </a:ln>
                <a:solidFill>
                  <a:srgbClr val="FFFF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PBUH)</a:t>
            </a:r>
            <a:endParaRPr lang="ar-KW" sz="3600" b="1" dirty="0">
              <a:ln>
                <a:solidFill>
                  <a:srgbClr val="002060"/>
                </a:solidFill>
              </a:ln>
              <a:solidFill>
                <a:srgbClr val="FFFF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22078" y="3003736"/>
            <a:ext cx="2845635" cy="1460687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4055" y="2531546"/>
            <a:ext cx="8710217" cy="30505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1465105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2021-06-11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7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13" y="528384"/>
            <a:ext cx="7812741" cy="991133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Fourth 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Stage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: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Collecting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different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segments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one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book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during the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reign 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Abu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Bakr al-Siddique</a:t>
            </a:r>
            <a:endParaRPr lang="en-US" sz="24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824" y="2615453"/>
            <a:ext cx="3003176" cy="22523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3923" y="1833562"/>
            <a:ext cx="8376677" cy="41945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4320054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2021-06-11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8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2013" y="528384"/>
            <a:ext cx="7812741" cy="991133"/>
          </a:xfrm>
          <a:solidFill>
            <a:schemeClr val="accent2">
              <a:lumMod val="5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Fourth 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Stage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: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Collecting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different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segments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in 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one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book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during the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reign </a:t>
            </a:r>
            <a:r>
              <a:rPr lang="en-US" sz="24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Abu</a:t>
            </a:r>
            <a:r>
              <a:rPr lang="ar-SA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4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Bakr al-Siddique</a:t>
            </a:r>
            <a:endParaRPr lang="en-US" sz="24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07824" y="2615453"/>
            <a:ext cx="3003176" cy="22523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9393" y="2167127"/>
            <a:ext cx="8311207" cy="35306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9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FF626B8-DE6D-6542-8DDA-EB761F6D5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40FED-A4C5-4F44-A889-638281D21CB2}" type="datetime1">
              <a:rPr lang="en-CA" smtClean="0"/>
              <a:t>2021-06-11</a:t>
            </a:fld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B095017A-5177-654B-92DC-F8E777F3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817943-45D5-5949-BC48-405C5101A313}" type="slidenum">
              <a:rPr lang="en-US" smtClean="0"/>
              <a:t>9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xmlns="" id="{49F0BAED-E3B8-1049-B15B-55DBF8987E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8224" y="541832"/>
            <a:ext cx="7543799" cy="923898"/>
          </a:xfrm>
          <a:solidFill>
            <a:srgbClr val="660066"/>
          </a:solidFill>
        </p:spPr>
        <p:txBody>
          <a:bodyPr>
            <a:noAutofit/>
          </a:bodyPr>
          <a:lstStyle/>
          <a:p>
            <a:pPr algn="ctr"/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Fifth Stage: 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Making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copies 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Quran during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the 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reign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of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‘</a:t>
            </a:r>
            <a:r>
              <a:rPr lang="en-US" sz="2800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Uthman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ibn</a:t>
            </a:r>
            <a:r>
              <a:rPr lang="ar-SA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 </a:t>
            </a:r>
            <a:r>
              <a:rPr lang="en-US" sz="2800" dirty="0" smtClean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‘</a:t>
            </a:r>
            <a:r>
              <a:rPr lang="en-US" sz="2800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</a:rPr>
              <a:t>Affan</a:t>
            </a:r>
            <a:endParaRPr lang="en-US" sz="2800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00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22391" y="2306730"/>
            <a:ext cx="3077477" cy="2359399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8819" y="1584511"/>
            <a:ext cx="8191781" cy="4820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271189"/>
      </p:ext>
    </p:extLst>
  </p:cSld>
  <p:clrMapOvr>
    <a:masterClrMapping/>
  </p:clrMapOvr>
  <p:transition spd="slow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6887</TotalTime>
  <Words>163</Words>
  <Application>Microsoft Office PowerPoint</Application>
  <PresentationFormat>Widescreen</PresentationFormat>
  <Paragraphs>29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The Stages the Quran has passed through to reach us</vt:lpstr>
      <vt:lpstr>Agenda</vt:lpstr>
      <vt:lpstr>PowerPoint Presentation</vt:lpstr>
      <vt:lpstr>PowerPoint Presentation</vt:lpstr>
      <vt:lpstr>PowerPoint Presentation</vt:lpstr>
      <vt:lpstr>PowerPoint Presentation</vt:lpstr>
      <vt:lpstr>Fourth Stage: Collecting the different segments in one book during the reign of Abu Bakr al-Siddique</vt:lpstr>
      <vt:lpstr>Fourth Stage: Collecting the different segments in one book during the reign of Abu Bakr al-Siddique</vt:lpstr>
      <vt:lpstr>Fifth Stage:  Making copies of the Quran during the reign of ‘Uthman ibn ‘Affan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Amro Ibrahim</dc:creator>
  <cp:lastModifiedBy>Microsoft account</cp:lastModifiedBy>
  <cp:revision>89</cp:revision>
  <dcterms:created xsi:type="dcterms:W3CDTF">2020-09-13T16:40:33Z</dcterms:created>
  <dcterms:modified xsi:type="dcterms:W3CDTF">2021-06-11T19:43:51Z</dcterms:modified>
</cp:coreProperties>
</file>