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91" r:id="rId3"/>
    <p:sldId id="273" r:id="rId4"/>
    <p:sldId id="274" r:id="rId5"/>
    <p:sldId id="272" r:id="rId6"/>
    <p:sldId id="275" r:id="rId7"/>
    <p:sldId id="276"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2683"/>
  </p:normalViewPr>
  <p:slideViewPr>
    <p:cSldViewPr snapToGrid="0" snapToObjects="1">
      <p:cViewPr varScale="1">
        <p:scale>
          <a:sx n="58" d="100"/>
          <a:sy n="58" d="100"/>
        </p:scale>
        <p:origin x="12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05ADCE-D0F6-422E-A242-6577D6EE78C3}"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2C77B128-EA26-49E6-88F9-E9FBCAA3A61D}">
      <dgm:prSet phldrT="[Text]"/>
      <dgm:spPr/>
      <dgm:t>
        <a:bodyPr/>
        <a:lstStyle/>
        <a:p>
          <a:pPr rtl="1"/>
          <a:r>
            <a:rPr lang="ar-EG" dirty="0">
              <a:latin typeface="Sakkal Majalla" panose="02000000000000000000" pitchFamily="2" charset="-78"/>
              <a:cs typeface="Sakkal Majalla" panose="02000000000000000000" pitchFamily="2" charset="-78"/>
            </a:rPr>
            <a:t>2- غَابَاتُ الأَمَازُون</a:t>
          </a:r>
          <a:endParaRPr lang="en-US" dirty="0">
            <a:latin typeface="Sakkal Majalla" panose="02000000000000000000" pitchFamily="2" charset="-78"/>
            <a:cs typeface="Sakkal Majalla" panose="02000000000000000000" pitchFamily="2" charset="-78"/>
          </a:endParaRPr>
        </a:p>
      </dgm:t>
    </dgm:pt>
    <dgm:pt modelId="{B62DDBC7-1E9E-40F3-83FE-E036E103F863}" type="parTrans" cxnId="{79BFB3DE-26ED-4ACF-B6FF-2A2B3E7A0386}">
      <dgm:prSet/>
      <dgm:spPr/>
      <dgm:t>
        <a:bodyPr/>
        <a:lstStyle/>
        <a:p>
          <a:pPr rtl="1"/>
          <a:endParaRPr lang="en-US">
            <a:latin typeface="Sakkal Majalla" panose="02000000000000000000" pitchFamily="2" charset="-78"/>
            <a:cs typeface="Sakkal Majalla" panose="02000000000000000000" pitchFamily="2" charset="-78"/>
          </a:endParaRPr>
        </a:p>
      </dgm:t>
    </dgm:pt>
    <dgm:pt modelId="{8B174559-956E-42FE-92DC-5978D2930E79}" type="sibTrans" cxnId="{79BFB3DE-26ED-4ACF-B6FF-2A2B3E7A0386}">
      <dgm:prSet/>
      <dgm:spPr/>
      <dgm:t>
        <a:bodyPr/>
        <a:lstStyle/>
        <a:p>
          <a:pPr rtl="1"/>
          <a:endParaRPr lang="en-US">
            <a:latin typeface="Sakkal Majalla" panose="02000000000000000000" pitchFamily="2" charset="-78"/>
            <a:cs typeface="Sakkal Majalla" panose="02000000000000000000" pitchFamily="2" charset="-78"/>
          </a:endParaRPr>
        </a:p>
      </dgm:t>
    </dgm:pt>
    <dgm:pt modelId="{BA552BBE-015D-4071-A1EC-8B9882E94C65}">
      <dgm:prSet phldrT="[Text]"/>
      <dgm:spPr/>
      <dgm:t>
        <a:bodyPr/>
        <a:lstStyle/>
        <a:p>
          <a:pPr rtl="1"/>
          <a:r>
            <a:rPr lang="ar-EG">
              <a:latin typeface="Sakkal Majalla" panose="02000000000000000000" pitchFamily="2" charset="-78"/>
              <a:cs typeface="Sakkal Majalla" panose="02000000000000000000" pitchFamily="2" charset="-78"/>
            </a:rPr>
            <a:t>3- البُنْدُقُ ذَهَبُ تُرْكيا الأَخْضَرُ</a:t>
          </a:r>
          <a:endParaRPr lang="en-US" dirty="0">
            <a:latin typeface="Sakkal Majalla" panose="02000000000000000000" pitchFamily="2" charset="-78"/>
            <a:cs typeface="Sakkal Majalla" panose="02000000000000000000" pitchFamily="2" charset="-78"/>
          </a:endParaRPr>
        </a:p>
      </dgm:t>
    </dgm:pt>
    <dgm:pt modelId="{EA4EEF3C-0516-4F2F-8505-ED794E3B8A44}" type="parTrans" cxnId="{C3E7593B-021E-42D7-AAED-7687A889FB96}">
      <dgm:prSet/>
      <dgm:spPr/>
      <dgm:t>
        <a:bodyPr/>
        <a:lstStyle/>
        <a:p>
          <a:pPr rtl="1"/>
          <a:endParaRPr lang="en-US">
            <a:latin typeface="Sakkal Majalla" panose="02000000000000000000" pitchFamily="2" charset="-78"/>
            <a:cs typeface="Sakkal Majalla" panose="02000000000000000000" pitchFamily="2" charset="-78"/>
          </a:endParaRPr>
        </a:p>
      </dgm:t>
    </dgm:pt>
    <dgm:pt modelId="{2CE3A710-89EC-4FF7-941D-D9EA1BA840B8}" type="sibTrans" cxnId="{C3E7593B-021E-42D7-AAED-7687A889FB96}">
      <dgm:prSet/>
      <dgm:spPr/>
      <dgm:t>
        <a:bodyPr/>
        <a:lstStyle/>
        <a:p>
          <a:pPr rtl="1"/>
          <a:endParaRPr lang="en-US">
            <a:latin typeface="Sakkal Majalla" panose="02000000000000000000" pitchFamily="2" charset="-78"/>
            <a:cs typeface="Sakkal Majalla" panose="02000000000000000000" pitchFamily="2" charset="-78"/>
          </a:endParaRPr>
        </a:p>
      </dgm:t>
    </dgm:pt>
    <dgm:pt modelId="{38274475-A7C9-4C34-8FC2-507B3F195890}">
      <dgm:prSet phldrT="[Text]"/>
      <dgm:spPr/>
      <dgm:t>
        <a:bodyPr/>
        <a:lstStyle/>
        <a:p>
          <a:pPr rtl="1"/>
          <a:r>
            <a:rPr lang="ar-EG" dirty="0">
              <a:latin typeface="Sakkal Majalla" panose="02000000000000000000" pitchFamily="2" charset="-78"/>
              <a:cs typeface="Sakkal Majalla" panose="02000000000000000000" pitchFamily="2" charset="-78"/>
            </a:rPr>
            <a:t>1- الثَّوْرَةُ الصِّنَاعِيَّةُ الرَّابِعَةُ تُهَدِّدُ مَلايِينَ الوَظائِفِ</a:t>
          </a:r>
          <a:endParaRPr lang="en-US" dirty="0">
            <a:latin typeface="Sakkal Majalla" panose="02000000000000000000" pitchFamily="2" charset="-78"/>
            <a:cs typeface="Sakkal Majalla" panose="02000000000000000000" pitchFamily="2" charset="-78"/>
          </a:endParaRPr>
        </a:p>
      </dgm:t>
    </dgm:pt>
    <dgm:pt modelId="{0EF55E00-0F8E-49D0-9C81-37CD9F57F2C9}" type="sibTrans" cxnId="{DB63E84D-98D6-4639-9ED3-32BBADE050AA}">
      <dgm:prSet/>
      <dgm:spPr/>
      <dgm:t>
        <a:bodyPr/>
        <a:lstStyle/>
        <a:p>
          <a:pPr rtl="1"/>
          <a:endParaRPr lang="en-US">
            <a:latin typeface="Sakkal Majalla" panose="02000000000000000000" pitchFamily="2" charset="-78"/>
            <a:cs typeface="Sakkal Majalla" panose="02000000000000000000" pitchFamily="2" charset="-78"/>
          </a:endParaRPr>
        </a:p>
      </dgm:t>
    </dgm:pt>
    <dgm:pt modelId="{7512AAB8-3C73-46B6-AFB1-AD6BD13D172D}" type="parTrans" cxnId="{DB63E84D-98D6-4639-9ED3-32BBADE050AA}">
      <dgm:prSet/>
      <dgm:spPr/>
      <dgm:t>
        <a:bodyPr/>
        <a:lstStyle/>
        <a:p>
          <a:pPr rtl="1"/>
          <a:endParaRPr lang="en-US">
            <a:latin typeface="Sakkal Majalla" panose="02000000000000000000" pitchFamily="2" charset="-78"/>
            <a:cs typeface="Sakkal Majalla" panose="02000000000000000000" pitchFamily="2" charset="-78"/>
          </a:endParaRPr>
        </a:p>
      </dgm:t>
    </dgm:pt>
    <dgm:pt modelId="{195B0002-34CF-4A06-ACBE-E5024E7832E7}">
      <dgm:prSet phldrT="[Text]"/>
      <dgm:spPr/>
      <dgm:t>
        <a:bodyPr/>
        <a:lstStyle/>
        <a:p>
          <a:pPr rtl="1"/>
          <a:r>
            <a:rPr lang="ar-EG" dirty="0">
              <a:latin typeface="Sakkal Majalla" panose="02000000000000000000" pitchFamily="2" charset="-78"/>
              <a:cs typeface="Sakkal Majalla" panose="02000000000000000000" pitchFamily="2" charset="-78"/>
            </a:rPr>
            <a:t>4- سِحْرُ الخَرِيفِ في مُحافَظَةِ </a:t>
          </a:r>
          <a:r>
            <a:rPr lang="ar-EG">
              <a:latin typeface="Sakkal Majalla" panose="02000000000000000000" pitchFamily="2" charset="-78"/>
              <a:cs typeface="Sakkal Majalla" panose="02000000000000000000" pitchFamily="2" charset="-78"/>
            </a:rPr>
            <a:t>ظَفار العُمانِيّة</a:t>
          </a:r>
          <a:endParaRPr lang="en-US">
            <a:latin typeface="Sakkal Majalla" panose="02000000000000000000" pitchFamily="2" charset="-78"/>
            <a:cs typeface="Sakkal Majalla" panose="02000000000000000000" pitchFamily="2" charset="-78"/>
          </a:endParaRPr>
        </a:p>
      </dgm:t>
    </dgm:pt>
    <dgm:pt modelId="{44D9A615-BBE3-4698-BB1E-9BCCFA1B8B06}" type="parTrans" cxnId="{C3A40B62-9628-4DFB-BA76-597DE2C46817}">
      <dgm:prSet/>
      <dgm:spPr/>
      <dgm:t>
        <a:bodyPr/>
        <a:lstStyle/>
        <a:p>
          <a:endParaRPr lang="en-US"/>
        </a:p>
      </dgm:t>
    </dgm:pt>
    <dgm:pt modelId="{1A81DDBF-3527-4101-94E3-47AB35F185F7}" type="sibTrans" cxnId="{C3A40B62-9628-4DFB-BA76-597DE2C46817}">
      <dgm:prSet/>
      <dgm:spPr/>
      <dgm:t>
        <a:bodyPr/>
        <a:lstStyle/>
        <a:p>
          <a:endParaRPr lang="en-US"/>
        </a:p>
      </dgm:t>
    </dgm:pt>
    <dgm:pt modelId="{66040F37-5056-4F29-9A7D-4B6F3FEED258}">
      <dgm:prSet phldrT="[Text]"/>
      <dgm:spPr/>
      <dgm:t>
        <a:bodyPr/>
        <a:lstStyle/>
        <a:p>
          <a:pPr rtl="1"/>
          <a:r>
            <a:rPr lang="ar-EG" dirty="0">
              <a:latin typeface="Sakkal Majalla" panose="02000000000000000000" pitchFamily="2" charset="-78"/>
              <a:cs typeface="Sakkal Majalla" panose="02000000000000000000" pitchFamily="2" charset="-78"/>
            </a:rPr>
            <a:t>5- السَّيَّارَاتُ الشَّمْسِيَّةُ فِي الصِّين</a:t>
          </a:r>
          <a:endParaRPr lang="en-US" dirty="0">
            <a:latin typeface="Sakkal Majalla" panose="02000000000000000000" pitchFamily="2" charset="-78"/>
            <a:cs typeface="Sakkal Majalla" panose="02000000000000000000" pitchFamily="2" charset="-78"/>
          </a:endParaRPr>
        </a:p>
      </dgm:t>
    </dgm:pt>
    <dgm:pt modelId="{AEDE7B79-6226-4F57-8E8E-74612EB5C468}" type="parTrans" cxnId="{AE0B319C-029E-42B7-A924-F6DAF6548916}">
      <dgm:prSet/>
      <dgm:spPr/>
      <dgm:t>
        <a:bodyPr/>
        <a:lstStyle/>
        <a:p>
          <a:endParaRPr lang="en-US"/>
        </a:p>
      </dgm:t>
    </dgm:pt>
    <dgm:pt modelId="{745F0E62-F4BC-48C5-952A-AF993466190B}" type="sibTrans" cxnId="{AE0B319C-029E-42B7-A924-F6DAF6548916}">
      <dgm:prSet/>
      <dgm:spPr/>
      <dgm:t>
        <a:bodyPr/>
        <a:lstStyle/>
        <a:p>
          <a:endParaRPr lang="en-US"/>
        </a:p>
      </dgm:t>
    </dgm:pt>
    <dgm:pt modelId="{AA5A4E42-19BA-4E2A-A4A7-ADD02F4AFB69}">
      <dgm:prSet phldrT="[Text]"/>
      <dgm:spPr/>
      <dgm:t>
        <a:bodyPr/>
        <a:lstStyle/>
        <a:p>
          <a:pPr rtl="1"/>
          <a:r>
            <a:rPr lang="ar-EG" dirty="0">
              <a:latin typeface="Sakkal Majalla" panose="02000000000000000000" pitchFamily="2" charset="-78"/>
              <a:cs typeface="Sakkal Majalla" panose="02000000000000000000" pitchFamily="2" charset="-78"/>
            </a:rPr>
            <a:t>6- كَيْفَ يَعِيِشُ الْمُسْلِمُونَ فِي برِيطانيا؟</a:t>
          </a:r>
          <a:endParaRPr lang="en-US" dirty="0">
            <a:latin typeface="Sakkal Majalla" panose="02000000000000000000" pitchFamily="2" charset="-78"/>
            <a:cs typeface="Sakkal Majalla" panose="02000000000000000000" pitchFamily="2" charset="-78"/>
          </a:endParaRPr>
        </a:p>
      </dgm:t>
    </dgm:pt>
    <dgm:pt modelId="{0C0D10D2-EF17-40DC-BB9D-A50DFE23A600}" type="parTrans" cxnId="{3326255C-2602-499A-B80A-344E5CBF1853}">
      <dgm:prSet/>
      <dgm:spPr/>
    </dgm:pt>
    <dgm:pt modelId="{D7A1F199-48E8-4CD8-B0FC-F3CE4822C143}" type="sibTrans" cxnId="{3326255C-2602-499A-B80A-344E5CBF1853}">
      <dgm:prSet/>
      <dgm:spPr/>
    </dgm:pt>
    <dgm:pt modelId="{A562B768-F65B-4711-87A3-AF602F51F512}" type="pres">
      <dgm:prSet presAssocID="{8F05ADCE-D0F6-422E-A242-6577D6EE78C3}" presName="linear" presStyleCnt="0">
        <dgm:presLayoutVars>
          <dgm:dir val="rev"/>
          <dgm:animLvl val="lvl"/>
          <dgm:resizeHandles val="exact"/>
        </dgm:presLayoutVars>
      </dgm:prSet>
      <dgm:spPr/>
    </dgm:pt>
    <dgm:pt modelId="{6324B276-1032-45FF-9068-65F91FAE03D5}" type="pres">
      <dgm:prSet presAssocID="{38274475-A7C9-4C34-8FC2-507B3F195890}" presName="parentLin" presStyleCnt="0"/>
      <dgm:spPr/>
    </dgm:pt>
    <dgm:pt modelId="{082FBE13-29D9-406C-BBA2-30E2D89AF901}" type="pres">
      <dgm:prSet presAssocID="{38274475-A7C9-4C34-8FC2-507B3F195890}" presName="parentLeftMargin" presStyleLbl="node1" presStyleIdx="0" presStyleCnt="6"/>
      <dgm:spPr/>
    </dgm:pt>
    <dgm:pt modelId="{0EA2069B-3659-4929-8E8C-525B8015012F}" type="pres">
      <dgm:prSet presAssocID="{38274475-A7C9-4C34-8FC2-507B3F195890}" presName="parentText" presStyleLbl="node1" presStyleIdx="0" presStyleCnt="6">
        <dgm:presLayoutVars>
          <dgm:chMax val="0"/>
          <dgm:bulletEnabled val="1"/>
        </dgm:presLayoutVars>
      </dgm:prSet>
      <dgm:spPr/>
    </dgm:pt>
    <dgm:pt modelId="{C378BDE7-F81C-4B94-9131-9BBD584D4D36}" type="pres">
      <dgm:prSet presAssocID="{38274475-A7C9-4C34-8FC2-507B3F195890}" presName="negativeSpace" presStyleCnt="0"/>
      <dgm:spPr/>
    </dgm:pt>
    <dgm:pt modelId="{DCB64462-C54F-4F86-8F6D-7F6FEEF1E1BD}" type="pres">
      <dgm:prSet presAssocID="{38274475-A7C9-4C34-8FC2-507B3F195890}" presName="childText" presStyleLbl="conFgAcc1" presStyleIdx="0" presStyleCnt="6">
        <dgm:presLayoutVars>
          <dgm:bulletEnabled val="1"/>
        </dgm:presLayoutVars>
      </dgm:prSet>
      <dgm:spPr/>
    </dgm:pt>
    <dgm:pt modelId="{883FAB04-01BB-46C7-B825-B7DE62A168B8}" type="pres">
      <dgm:prSet presAssocID="{0EF55E00-0F8E-49D0-9C81-37CD9F57F2C9}" presName="spaceBetweenRectangles" presStyleCnt="0"/>
      <dgm:spPr/>
    </dgm:pt>
    <dgm:pt modelId="{E37371B2-4336-4C9F-B1DA-81D0DA467D77}" type="pres">
      <dgm:prSet presAssocID="{2C77B128-EA26-49E6-88F9-E9FBCAA3A61D}" presName="parentLin" presStyleCnt="0"/>
      <dgm:spPr/>
    </dgm:pt>
    <dgm:pt modelId="{D57C2251-46C3-40CF-A23E-B7CC9245A50A}" type="pres">
      <dgm:prSet presAssocID="{2C77B128-EA26-49E6-88F9-E9FBCAA3A61D}" presName="parentLeftMargin" presStyleLbl="node1" presStyleIdx="0" presStyleCnt="6"/>
      <dgm:spPr/>
    </dgm:pt>
    <dgm:pt modelId="{170DE394-6C4F-4C09-B119-0910362E0669}" type="pres">
      <dgm:prSet presAssocID="{2C77B128-EA26-49E6-88F9-E9FBCAA3A61D}" presName="parentText" presStyleLbl="node1" presStyleIdx="1" presStyleCnt="6">
        <dgm:presLayoutVars>
          <dgm:chMax val="0"/>
          <dgm:bulletEnabled val="1"/>
        </dgm:presLayoutVars>
      </dgm:prSet>
      <dgm:spPr/>
    </dgm:pt>
    <dgm:pt modelId="{6F9A6523-39D3-49E6-BE71-90EC653D8C75}" type="pres">
      <dgm:prSet presAssocID="{2C77B128-EA26-49E6-88F9-E9FBCAA3A61D}" presName="negativeSpace" presStyleCnt="0"/>
      <dgm:spPr/>
    </dgm:pt>
    <dgm:pt modelId="{DA6EC800-4A5E-4433-B1BD-149B73673078}" type="pres">
      <dgm:prSet presAssocID="{2C77B128-EA26-49E6-88F9-E9FBCAA3A61D}" presName="childText" presStyleLbl="conFgAcc1" presStyleIdx="1" presStyleCnt="6">
        <dgm:presLayoutVars>
          <dgm:bulletEnabled val="1"/>
        </dgm:presLayoutVars>
      </dgm:prSet>
      <dgm:spPr/>
    </dgm:pt>
    <dgm:pt modelId="{F27338F8-BE83-42C1-BF94-69530EA418E8}" type="pres">
      <dgm:prSet presAssocID="{8B174559-956E-42FE-92DC-5978D2930E79}" presName="spaceBetweenRectangles" presStyleCnt="0"/>
      <dgm:spPr/>
    </dgm:pt>
    <dgm:pt modelId="{F6E9E715-2CDF-40A5-9C59-ADF2932B97F6}" type="pres">
      <dgm:prSet presAssocID="{BA552BBE-015D-4071-A1EC-8B9882E94C65}" presName="parentLin" presStyleCnt="0"/>
      <dgm:spPr/>
    </dgm:pt>
    <dgm:pt modelId="{3F464897-28F5-410E-9696-43F706A9FBE4}" type="pres">
      <dgm:prSet presAssocID="{BA552BBE-015D-4071-A1EC-8B9882E94C65}" presName="parentLeftMargin" presStyleLbl="node1" presStyleIdx="1" presStyleCnt="6"/>
      <dgm:spPr/>
    </dgm:pt>
    <dgm:pt modelId="{F041AEE6-7F0C-429F-A5D3-905F776C7E70}" type="pres">
      <dgm:prSet presAssocID="{BA552BBE-015D-4071-A1EC-8B9882E94C65}" presName="parentText" presStyleLbl="node1" presStyleIdx="2" presStyleCnt="6">
        <dgm:presLayoutVars>
          <dgm:chMax val="0"/>
          <dgm:bulletEnabled val="1"/>
        </dgm:presLayoutVars>
      </dgm:prSet>
      <dgm:spPr/>
    </dgm:pt>
    <dgm:pt modelId="{6F217867-A03D-4A8B-964D-8572C2F7D647}" type="pres">
      <dgm:prSet presAssocID="{BA552BBE-015D-4071-A1EC-8B9882E94C65}" presName="negativeSpace" presStyleCnt="0"/>
      <dgm:spPr/>
    </dgm:pt>
    <dgm:pt modelId="{342FEC3C-0F30-4065-BD27-3AF9C6FE50CB}" type="pres">
      <dgm:prSet presAssocID="{BA552BBE-015D-4071-A1EC-8B9882E94C65}" presName="childText" presStyleLbl="conFgAcc1" presStyleIdx="2" presStyleCnt="6">
        <dgm:presLayoutVars>
          <dgm:bulletEnabled val="1"/>
        </dgm:presLayoutVars>
      </dgm:prSet>
      <dgm:spPr/>
    </dgm:pt>
    <dgm:pt modelId="{2B4878E8-2C3F-4897-B8F4-BB3CB7835E4D}" type="pres">
      <dgm:prSet presAssocID="{2CE3A710-89EC-4FF7-941D-D9EA1BA840B8}" presName="spaceBetweenRectangles" presStyleCnt="0"/>
      <dgm:spPr/>
    </dgm:pt>
    <dgm:pt modelId="{9C6A4B26-B390-41EF-A36C-7CAAFD0E5091}" type="pres">
      <dgm:prSet presAssocID="{195B0002-34CF-4A06-ACBE-E5024E7832E7}" presName="parentLin" presStyleCnt="0"/>
      <dgm:spPr/>
    </dgm:pt>
    <dgm:pt modelId="{D5804A11-4A8D-4788-9146-7297CD1FAA2E}" type="pres">
      <dgm:prSet presAssocID="{195B0002-34CF-4A06-ACBE-E5024E7832E7}" presName="parentLeftMargin" presStyleLbl="node1" presStyleIdx="2" presStyleCnt="6"/>
      <dgm:spPr/>
    </dgm:pt>
    <dgm:pt modelId="{66971B83-694A-4C8F-8487-A227736A470C}" type="pres">
      <dgm:prSet presAssocID="{195B0002-34CF-4A06-ACBE-E5024E7832E7}" presName="parentText" presStyleLbl="node1" presStyleIdx="3" presStyleCnt="6">
        <dgm:presLayoutVars>
          <dgm:chMax val="0"/>
          <dgm:bulletEnabled val="1"/>
        </dgm:presLayoutVars>
      </dgm:prSet>
      <dgm:spPr/>
    </dgm:pt>
    <dgm:pt modelId="{2FC2B3B5-F2AC-4D6E-9A83-AD2EE5B77A42}" type="pres">
      <dgm:prSet presAssocID="{195B0002-34CF-4A06-ACBE-E5024E7832E7}" presName="negativeSpace" presStyleCnt="0"/>
      <dgm:spPr/>
    </dgm:pt>
    <dgm:pt modelId="{D0307758-A1B1-4A12-8178-8AA66652901B}" type="pres">
      <dgm:prSet presAssocID="{195B0002-34CF-4A06-ACBE-E5024E7832E7}" presName="childText" presStyleLbl="conFgAcc1" presStyleIdx="3" presStyleCnt="6">
        <dgm:presLayoutVars>
          <dgm:bulletEnabled val="1"/>
        </dgm:presLayoutVars>
      </dgm:prSet>
      <dgm:spPr/>
    </dgm:pt>
    <dgm:pt modelId="{8AFD03FE-7829-4AC6-A23F-7C4CB3991099}" type="pres">
      <dgm:prSet presAssocID="{1A81DDBF-3527-4101-94E3-47AB35F185F7}" presName="spaceBetweenRectangles" presStyleCnt="0"/>
      <dgm:spPr/>
    </dgm:pt>
    <dgm:pt modelId="{B1943EFB-6552-4A67-94C8-C8E08ACCD987}" type="pres">
      <dgm:prSet presAssocID="{66040F37-5056-4F29-9A7D-4B6F3FEED258}" presName="parentLin" presStyleCnt="0"/>
      <dgm:spPr/>
    </dgm:pt>
    <dgm:pt modelId="{15CBBC1B-6190-447B-B3A5-A1C1198B35D3}" type="pres">
      <dgm:prSet presAssocID="{66040F37-5056-4F29-9A7D-4B6F3FEED258}" presName="parentLeftMargin" presStyleLbl="node1" presStyleIdx="3" presStyleCnt="6"/>
      <dgm:spPr/>
    </dgm:pt>
    <dgm:pt modelId="{30258404-A336-4B35-901C-933310C9ADEC}" type="pres">
      <dgm:prSet presAssocID="{66040F37-5056-4F29-9A7D-4B6F3FEED258}" presName="parentText" presStyleLbl="node1" presStyleIdx="4" presStyleCnt="6">
        <dgm:presLayoutVars>
          <dgm:chMax val="0"/>
          <dgm:bulletEnabled val="1"/>
        </dgm:presLayoutVars>
      </dgm:prSet>
      <dgm:spPr/>
    </dgm:pt>
    <dgm:pt modelId="{69E5F7E5-A42B-4298-8F67-E7D1F51216AA}" type="pres">
      <dgm:prSet presAssocID="{66040F37-5056-4F29-9A7D-4B6F3FEED258}" presName="negativeSpace" presStyleCnt="0"/>
      <dgm:spPr/>
    </dgm:pt>
    <dgm:pt modelId="{FF6676B6-1F3E-4AC9-AF00-28CE267E0285}" type="pres">
      <dgm:prSet presAssocID="{66040F37-5056-4F29-9A7D-4B6F3FEED258}" presName="childText" presStyleLbl="conFgAcc1" presStyleIdx="4" presStyleCnt="6">
        <dgm:presLayoutVars>
          <dgm:bulletEnabled val="1"/>
        </dgm:presLayoutVars>
      </dgm:prSet>
      <dgm:spPr/>
    </dgm:pt>
    <dgm:pt modelId="{3155449D-FEB3-4ABC-B854-501217C8D713}" type="pres">
      <dgm:prSet presAssocID="{745F0E62-F4BC-48C5-952A-AF993466190B}" presName="spaceBetweenRectangles" presStyleCnt="0"/>
      <dgm:spPr/>
    </dgm:pt>
    <dgm:pt modelId="{B1ECE26C-BDA0-4F99-BBF2-8A1F020452C3}" type="pres">
      <dgm:prSet presAssocID="{AA5A4E42-19BA-4E2A-A4A7-ADD02F4AFB69}" presName="parentLin" presStyleCnt="0"/>
      <dgm:spPr/>
    </dgm:pt>
    <dgm:pt modelId="{8B45D244-9672-498B-B1EA-67E2E5D0841B}" type="pres">
      <dgm:prSet presAssocID="{AA5A4E42-19BA-4E2A-A4A7-ADD02F4AFB69}" presName="parentLeftMargin" presStyleLbl="node1" presStyleIdx="4" presStyleCnt="6"/>
      <dgm:spPr/>
    </dgm:pt>
    <dgm:pt modelId="{13961F50-0A60-4915-8823-A59B3691A371}" type="pres">
      <dgm:prSet presAssocID="{AA5A4E42-19BA-4E2A-A4A7-ADD02F4AFB69}" presName="parentText" presStyleLbl="node1" presStyleIdx="5" presStyleCnt="6">
        <dgm:presLayoutVars>
          <dgm:chMax val="0"/>
          <dgm:bulletEnabled val="1"/>
        </dgm:presLayoutVars>
      </dgm:prSet>
      <dgm:spPr/>
    </dgm:pt>
    <dgm:pt modelId="{CC6827C2-7EDE-4DAF-BCD8-3B58C2BB63CE}" type="pres">
      <dgm:prSet presAssocID="{AA5A4E42-19BA-4E2A-A4A7-ADD02F4AFB69}" presName="negativeSpace" presStyleCnt="0"/>
      <dgm:spPr/>
    </dgm:pt>
    <dgm:pt modelId="{6B7E18FF-2F2D-4EC8-9C37-3A78A0B19FDC}" type="pres">
      <dgm:prSet presAssocID="{AA5A4E42-19BA-4E2A-A4A7-ADD02F4AFB69}" presName="childText" presStyleLbl="conFgAcc1" presStyleIdx="5" presStyleCnt="6">
        <dgm:presLayoutVars>
          <dgm:bulletEnabled val="1"/>
        </dgm:presLayoutVars>
      </dgm:prSet>
      <dgm:spPr/>
    </dgm:pt>
  </dgm:ptLst>
  <dgm:cxnLst>
    <dgm:cxn modelId="{D590C103-942C-4C27-98F1-97EC6C626D47}" type="presOf" srcId="{AA5A4E42-19BA-4E2A-A4A7-ADD02F4AFB69}" destId="{13961F50-0A60-4915-8823-A59B3691A371}" srcOrd="1" destOrd="0" presId="urn:microsoft.com/office/officeart/2005/8/layout/list1"/>
    <dgm:cxn modelId="{4BC6C425-8091-4056-889A-8264A155E215}" type="presOf" srcId="{38274475-A7C9-4C34-8FC2-507B3F195890}" destId="{082FBE13-29D9-406C-BBA2-30E2D89AF901}" srcOrd="0" destOrd="0" presId="urn:microsoft.com/office/officeart/2005/8/layout/list1"/>
    <dgm:cxn modelId="{C3E7593B-021E-42D7-AAED-7687A889FB96}" srcId="{8F05ADCE-D0F6-422E-A242-6577D6EE78C3}" destId="{BA552BBE-015D-4071-A1EC-8B9882E94C65}" srcOrd="2" destOrd="0" parTransId="{EA4EEF3C-0516-4F2F-8505-ED794E3B8A44}" sibTransId="{2CE3A710-89EC-4FF7-941D-D9EA1BA840B8}"/>
    <dgm:cxn modelId="{3326255C-2602-499A-B80A-344E5CBF1853}" srcId="{8F05ADCE-D0F6-422E-A242-6577D6EE78C3}" destId="{AA5A4E42-19BA-4E2A-A4A7-ADD02F4AFB69}" srcOrd="5" destOrd="0" parTransId="{0C0D10D2-EF17-40DC-BB9D-A50DFE23A600}" sibTransId="{D7A1F199-48E8-4CD8-B0FC-F3CE4822C143}"/>
    <dgm:cxn modelId="{C3A40B62-9628-4DFB-BA76-597DE2C46817}" srcId="{8F05ADCE-D0F6-422E-A242-6577D6EE78C3}" destId="{195B0002-34CF-4A06-ACBE-E5024E7832E7}" srcOrd="3" destOrd="0" parTransId="{44D9A615-BBE3-4698-BB1E-9BCCFA1B8B06}" sibTransId="{1A81DDBF-3527-4101-94E3-47AB35F185F7}"/>
    <dgm:cxn modelId="{CFAC6143-6E82-4233-A849-CB3B7F4B1852}" type="presOf" srcId="{66040F37-5056-4F29-9A7D-4B6F3FEED258}" destId="{15CBBC1B-6190-447B-B3A5-A1C1198B35D3}" srcOrd="0" destOrd="0" presId="urn:microsoft.com/office/officeart/2005/8/layout/list1"/>
    <dgm:cxn modelId="{545FF24C-FC8B-4EF9-A5D7-6E44D7E513AA}" type="presOf" srcId="{66040F37-5056-4F29-9A7D-4B6F3FEED258}" destId="{30258404-A336-4B35-901C-933310C9ADEC}" srcOrd="1" destOrd="0" presId="urn:microsoft.com/office/officeart/2005/8/layout/list1"/>
    <dgm:cxn modelId="{DB63E84D-98D6-4639-9ED3-32BBADE050AA}" srcId="{8F05ADCE-D0F6-422E-A242-6577D6EE78C3}" destId="{38274475-A7C9-4C34-8FC2-507B3F195890}" srcOrd="0" destOrd="0" parTransId="{7512AAB8-3C73-46B6-AFB1-AD6BD13D172D}" sibTransId="{0EF55E00-0F8E-49D0-9C81-37CD9F57F2C9}"/>
    <dgm:cxn modelId="{B0666C70-CBFB-43E6-A1D2-5B961D640BDC}" type="presOf" srcId="{BA552BBE-015D-4071-A1EC-8B9882E94C65}" destId="{3F464897-28F5-410E-9696-43F706A9FBE4}" srcOrd="0" destOrd="0" presId="urn:microsoft.com/office/officeart/2005/8/layout/list1"/>
    <dgm:cxn modelId="{D8BD1E86-F4BC-4F3F-B399-3A231A4BADA9}" type="presOf" srcId="{38274475-A7C9-4C34-8FC2-507B3F195890}" destId="{0EA2069B-3659-4929-8E8C-525B8015012F}" srcOrd="1" destOrd="0" presId="urn:microsoft.com/office/officeart/2005/8/layout/list1"/>
    <dgm:cxn modelId="{B228AF88-DA98-4961-9D78-9E8AB80A4023}" type="presOf" srcId="{2C77B128-EA26-49E6-88F9-E9FBCAA3A61D}" destId="{170DE394-6C4F-4C09-B119-0910362E0669}" srcOrd="1" destOrd="0" presId="urn:microsoft.com/office/officeart/2005/8/layout/list1"/>
    <dgm:cxn modelId="{6ADC4C8B-DE35-4DAE-B76A-C871DC3CE4DD}" type="presOf" srcId="{195B0002-34CF-4A06-ACBE-E5024E7832E7}" destId="{D5804A11-4A8D-4788-9146-7297CD1FAA2E}" srcOrd="0" destOrd="0" presId="urn:microsoft.com/office/officeart/2005/8/layout/list1"/>
    <dgm:cxn modelId="{AE0B319C-029E-42B7-A924-F6DAF6548916}" srcId="{8F05ADCE-D0F6-422E-A242-6577D6EE78C3}" destId="{66040F37-5056-4F29-9A7D-4B6F3FEED258}" srcOrd="4" destOrd="0" parTransId="{AEDE7B79-6226-4F57-8E8E-74612EB5C468}" sibTransId="{745F0E62-F4BC-48C5-952A-AF993466190B}"/>
    <dgm:cxn modelId="{3835139E-9288-4CDF-B23E-B3CAA2D3632C}" type="presOf" srcId="{2C77B128-EA26-49E6-88F9-E9FBCAA3A61D}" destId="{D57C2251-46C3-40CF-A23E-B7CC9245A50A}" srcOrd="0" destOrd="0" presId="urn:microsoft.com/office/officeart/2005/8/layout/list1"/>
    <dgm:cxn modelId="{92CDA7A0-7924-47AB-93FA-835ACA036D9A}" type="presOf" srcId="{BA552BBE-015D-4071-A1EC-8B9882E94C65}" destId="{F041AEE6-7F0C-429F-A5D3-905F776C7E70}" srcOrd="1" destOrd="0" presId="urn:microsoft.com/office/officeart/2005/8/layout/list1"/>
    <dgm:cxn modelId="{75E837A7-33DA-417A-9522-8F03C5A5EE43}" type="presOf" srcId="{8F05ADCE-D0F6-422E-A242-6577D6EE78C3}" destId="{A562B768-F65B-4711-87A3-AF602F51F512}" srcOrd="0" destOrd="0" presId="urn:microsoft.com/office/officeart/2005/8/layout/list1"/>
    <dgm:cxn modelId="{79BFB3DE-26ED-4ACF-B6FF-2A2B3E7A0386}" srcId="{8F05ADCE-D0F6-422E-A242-6577D6EE78C3}" destId="{2C77B128-EA26-49E6-88F9-E9FBCAA3A61D}" srcOrd="1" destOrd="0" parTransId="{B62DDBC7-1E9E-40F3-83FE-E036E103F863}" sibTransId="{8B174559-956E-42FE-92DC-5978D2930E79}"/>
    <dgm:cxn modelId="{FC74A4E8-FC40-448F-AF4A-85A8E5A46137}" type="presOf" srcId="{195B0002-34CF-4A06-ACBE-E5024E7832E7}" destId="{66971B83-694A-4C8F-8487-A227736A470C}" srcOrd="1" destOrd="0" presId="urn:microsoft.com/office/officeart/2005/8/layout/list1"/>
    <dgm:cxn modelId="{14EE79EA-9C15-4165-B4E8-69C699ED3B8E}" type="presOf" srcId="{AA5A4E42-19BA-4E2A-A4A7-ADD02F4AFB69}" destId="{8B45D244-9672-498B-B1EA-67E2E5D0841B}" srcOrd="0" destOrd="0" presId="urn:microsoft.com/office/officeart/2005/8/layout/list1"/>
    <dgm:cxn modelId="{01AFEF07-D058-423D-806F-3F57F2B3D722}" type="presParOf" srcId="{A562B768-F65B-4711-87A3-AF602F51F512}" destId="{6324B276-1032-45FF-9068-65F91FAE03D5}" srcOrd="0" destOrd="0" presId="urn:microsoft.com/office/officeart/2005/8/layout/list1"/>
    <dgm:cxn modelId="{AADFF25D-6769-4797-BB36-F50E79D70FA6}" type="presParOf" srcId="{6324B276-1032-45FF-9068-65F91FAE03D5}" destId="{082FBE13-29D9-406C-BBA2-30E2D89AF901}" srcOrd="0" destOrd="0" presId="urn:microsoft.com/office/officeart/2005/8/layout/list1"/>
    <dgm:cxn modelId="{6C6815F7-A0DF-4A48-A5BB-FB18902CD869}" type="presParOf" srcId="{6324B276-1032-45FF-9068-65F91FAE03D5}" destId="{0EA2069B-3659-4929-8E8C-525B8015012F}" srcOrd="1" destOrd="0" presId="urn:microsoft.com/office/officeart/2005/8/layout/list1"/>
    <dgm:cxn modelId="{48B7A86F-97C5-4371-A43E-1C4172DC74B6}" type="presParOf" srcId="{A562B768-F65B-4711-87A3-AF602F51F512}" destId="{C378BDE7-F81C-4B94-9131-9BBD584D4D36}" srcOrd="1" destOrd="0" presId="urn:microsoft.com/office/officeart/2005/8/layout/list1"/>
    <dgm:cxn modelId="{1E8EC19C-411F-4804-9908-37A814C2DFE2}" type="presParOf" srcId="{A562B768-F65B-4711-87A3-AF602F51F512}" destId="{DCB64462-C54F-4F86-8F6D-7F6FEEF1E1BD}" srcOrd="2" destOrd="0" presId="urn:microsoft.com/office/officeart/2005/8/layout/list1"/>
    <dgm:cxn modelId="{64E76782-5E25-4313-BC4E-ECF56511E1EC}" type="presParOf" srcId="{A562B768-F65B-4711-87A3-AF602F51F512}" destId="{883FAB04-01BB-46C7-B825-B7DE62A168B8}" srcOrd="3" destOrd="0" presId="urn:microsoft.com/office/officeart/2005/8/layout/list1"/>
    <dgm:cxn modelId="{6375FE5B-1B23-4AA7-8898-7A3A53F92640}" type="presParOf" srcId="{A562B768-F65B-4711-87A3-AF602F51F512}" destId="{E37371B2-4336-4C9F-B1DA-81D0DA467D77}" srcOrd="4" destOrd="0" presId="urn:microsoft.com/office/officeart/2005/8/layout/list1"/>
    <dgm:cxn modelId="{9ED39A4F-FE2E-49DF-AB80-D793ED8913CE}" type="presParOf" srcId="{E37371B2-4336-4C9F-B1DA-81D0DA467D77}" destId="{D57C2251-46C3-40CF-A23E-B7CC9245A50A}" srcOrd="0" destOrd="0" presId="urn:microsoft.com/office/officeart/2005/8/layout/list1"/>
    <dgm:cxn modelId="{251CA882-23AE-4225-B538-56ADD489D9F2}" type="presParOf" srcId="{E37371B2-4336-4C9F-B1DA-81D0DA467D77}" destId="{170DE394-6C4F-4C09-B119-0910362E0669}" srcOrd="1" destOrd="0" presId="urn:microsoft.com/office/officeart/2005/8/layout/list1"/>
    <dgm:cxn modelId="{F95154AB-FD43-4554-B4C2-05A517642209}" type="presParOf" srcId="{A562B768-F65B-4711-87A3-AF602F51F512}" destId="{6F9A6523-39D3-49E6-BE71-90EC653D8C75}" srcOrd="5" destOrd="0" presId="urn:microsoft.com/office/officeart/2005/8/layout/list1"/>
    <dgm:cxn modelId="{FA45E564-49F1-482B-9F86-27211B227102}" type="presParOf" srcId="{A562B768-F65B-4711-87A3-AF602F51F512}" destId="{DA6EC800-4A5E-4433-B1BD-149B73673078}" srcOrd="6" destOrd="0" presId="urn:microsoft.com/office/officeart/2005/8/layout/list1"/>
    <dgm:cxn modelId="{A3456AE4-7C2B-4F14-8C7F-05582D910226}" type="presParOf" srcId="{A562B768-F65B-4711-87A3-AF602F51F512}" destId="{F27338F8-BE83-42C1-BF94-69530EA418E8}" srcOrd="7" destOrd="0" presId="urn:microsoft.com/office/officeart/2005/8/layout/list1"/>
    <dgm:cxn modelId="{F776EBDA-EEFD-47B9-9CBA-912998D16180}" type="presParOf" srcId="{A562B768-F65B-4711-87A3-AF602F51F512}" destId="{F6E9E715-2CDF-40A5-9C59-ADF2932B97F6}" srcOrd="8" destOrd="0" presId="urn:microsoft.com/office/officeart/2005/8/layout/list1"/>
    <dgm:cxn modelId="{27BA3CA2-87AB-4EED-A363-6C29EF3AD9D9}" type="presParOf" srcId="{F6E9E715-2CDF-40A5-9C59-ADF2932B97F6}" destId="{3F464897-28F5-410E-9696-43F706A9FBE4}" srcOrd="0" destOrd="0" presId="urn:microsoft.com/office/officeart/2005/8/layout/list1"/>
    <dgm:cxn modelId="{8E135CC7-3562-4C58-BD26-B3AF9EE96E1A}" type="presParOf" srcId="{F6E9E715-2CDF-40A5-9C59-ADF2932B97F6}" destId="{F041AEE6-7F0C-429F-A5D3-905F776C7E70}" srcOrd="1" destOrd="0" presId="urn:microsoft.com/office/officeart/2005/8/layout/list1"/>
    <dgm:cxn modelId="{52497609-0C88-471C-8263-3EDE99CB28CF}" type="presParOf" srcId="{A562B768-F65B-4711-87A3-AF602F51F512}" destId="{6F217867-A03D-4A8B-964D-8572C2F7D647}" srcOrd="9" destOrd="0" presId="urn:microsoft.com/office/officeart/2005/8/layout/list1"/>
    <dgm:cxn modelId="{C6AD9710-DBFD-4132-8953-1DA2A0083EB9}" type="presParOf" srcId="{A562B768-F65B-4711-87A3-AF602F51F512}" destId="{342FEC3C-0F30-4065-BD27-3AF9C6FE50CB}" srcOrd="10" destOrd="0" presId="urn:microsoft.com/office/officeart/2005/8/layout/list1"/>
    <dgm:cxn modelId="{6A7ADC5E-78DD-4BF6-92B7-D9D5AA4542D5}" type="presParOf" srcId="{A562B768-F65B-4711-87A3-AF602F51F512}" destId="{2B4878E8-2C3F-4897-B8F4-BB3CB7835E4D}" srcOrd="11" destOrd="0" presId="urn:microsoft.com/office/officeart/2005/8/layout/list1"/>
    <dgm:cxn modelId="{F9480144-C059-4EB6-B763-0641CA80FAA4}" type="presParOf" srcId="{A562B768-F65B-4711-87A3-AF602F51F512}" destId="{9C6A4B26-B390-41EF-A36C-7CAAFD0E5091}" srcOrd="12" destOrd="0" presId="urn:microsoft.com/office/officeart/2005/8/layout/list1"/>
    <dgm:cxn modelId="{9B8658CD-108E-4DB4-928D-C53C26E77E44}" type="presParOf" srcId="{9C6A4B26-B390-41EF-A36C-7CAAFD0E5091}" destId="{D5804A11-4A8D-4788-9146-7297CD1FAA2E}" srcOrd="0" destOrd="0" presId="urn:microsoft.com/office/officeart/2005/8/layout/list1"/>
    <dgm:cxn modelId="{8602C76B-4FFA-4B00-9436-75B8B38FAA65}" type="presParOf" srcId="{9C6A4B26-B390-41EF-A36C-7CAAFD0E5091}" destId="{66971B83-694A-4C8F-8487-A227736A470C}" srcOrd="1" destOrd="0" presId="urn:microsoft.com/office/officeart/2005/8/layout/list1"/>
    <dgm:cxn modelId="{75AEA141-9FDB-46CB-9DC3-0C2C4AEEE98C}" type="presParOf" srcId="{A562B768-F65B-4711-87A3-AF602F51F512}" destId="{2FC2B3B5-F2AC-4D6E-9A83-AD2EE5B77A42}" srcOrd="13" destOrd="0" presId="urn:microsoft.com/office/officeart/2005/8/layout/list1"/>
    <dgm:cxn modelId="{AD9E573C-C65F-46FF-977D-193827B76568}" type="presParOf" srcId="{A562B768-F65B-4711-87A3-AF602F51F512}" destId="{D0307758-A1B1-4A12-8178-8AA66652901B}" srcOrd="14" destOrd="0" presId="urn:microsoft.com/office/officeart/2005/8/layout/list1"/>
    <dgm:cxn modelId="{384C191B-C4C9-4A8B-B1D7-A0F87D5BC5C0}" type="presParOf" srcId="{A562B768-F65B-4711-87A3-AF602F51F512}" destId="{8AFD03FE-7829-4AC6-A23F-7C4CB3991099}" srcOrd="15" destOrd="0" presId="urn:microsoft.com/office/officeart/2005/8/layout/list1"/>
    <dgm:cxn modelId="{554550E0-1F4C-47F1-8304-CCDB781E6390}" type="presParOf" srcId="{A562B768-F65B-4711-87A3-AF602F51F512}" destId="{B1943EFB-6552-4A67-94C8-C8E08ACCD987}" srcOrd="16" destOrd="0" presId="urn:microsoft.com/office/officeart/2005/8/layout/list1"/>
    <dgm:cxn modelId="{0333EB73-9F91-46DC-A3B2-C9718CD94566}" type="presParOf" srcId="{B1943EFB-6552-4A67-94C8-C8E08ACCD987}" destId="{15CBBC1B-6190-447B-B3A5-A1C1198B35D3}" srcOrd="0" destOrd="0" presId="urn:microsoft.com/office/officeart/2005/8/layout/list1"/>
    <dgm:cxn modelId="{124D5732-1EEA-4547-89EE-82649C27963C}" type="presParOf" srcId="{B1943EFB-6552-4A67-94C8-C8E08ACCD987}" destId="{30258404-A336-4B35-901C-933310C9ADEC}" srcOrd="1" destOrd="0" presId="urn:microsoft.com/office/officeart/2005/8/layout/list1"/>
    <dgm:cxn modelId="{1E595F0E-4638-46F4-A781-DACA6555DD2F}" type="presParOf" srcId="{A562B768-F65B-4711-87A3-AF602F51F512}" destId="{69E5F7E5-A42B-4298-8F67-E7D1F51216AA}" srcOrd="17" destOrd="0" presId="urn:microsoft.com/office/officeart/2005/8/layout/list1"/>
    <dgm:cxn modelId="{8FF02453-90B7-48FF-8724-6A0297ED6463}" type="presParOf" srcId="{A562B768-F65B-4711-87A3-AF602F51F512}" destId="{FF6676B6-1F3E-4AC9-AF00-28CE267E0285}" srcOrd="18" destOrd="0" presId="urn:microsoft.com/office/officeart/2005/8/layout/list1"/>
    <dgm:cxn modelId="{7C5E55D2-A535-4DB5-9FFE-D02917FB355A}" type="presParOf" srcId="{A562B768-F65B-4711-87A3-AF602F51F512}" destId="{3155449D-FEB3-4ABC-B854-501217C8D713}" srcOrd="19" destOrd="0" presId="urn:microsoft.com/office/officeart/2005/8/layout/list1"/>
    <dgm:cxn modelId="{91054E9E-22E0-464C-B57C-99D98A24460F}" type="presParOf" srcId="{A562B768-F65B-4711-87A3-AF602F51F512}" destId="{B1ECE26C-BDA0-4F99-BBF2-8A1F020452C3}" srcOrd="20" destOrd="0" presId="urn:microsoft.com/office/officeart/2005/8/layout/list1"/>
    <dgm:cxn modelId="{F3B23756-EEED-469A-B246-E30E0DCCACE9}" type="presParOf" srcId="{B1ECE26C-BDA0-4F99-BBF2-8A1F020452C3}" destId="{8B45D244-9672-498B-B1EA-67E2E5D0841B}" srcOrd="0" destOrd="0" presId="urn:microsoft.com/office/officeart/2005/8/layout/list1"/>
    <dgm:cxn modelId="{F415E152-5785-41A3-9E48-7E74BB48B30D}" type="presParOf" srcId="{B1ECE26C-BDA0-4F99-BBF2-8A1F020452C3}" destId="{13961F50-0A60-4915-8823-A59B3691A371}" srcOrd="1" destOrd="0" presId="urn:microsoft.com/office/officeart/2005/8/layout/list1"/>
    <dgm:cxn modelId="{E8643B6E-2A38-4C90-B81B-3E10C418271B}" type="presParOf" srcId="{A562B768-F65B-4711-87A3-AF602F51F512}" destId="{CC6827C2-7EDE-4DAF-BCD8-3B58C2BB63CE}" srcOrd="21" destOrd="0" presId="urn:microsoft.com/office/officeart/2005/8/layout/list1"/>
    <dgm:cxn modelId="{93DC5CFB-F6EF-4250-BB4A-C44925688C54}" type="presParOf" srcId="{A562B768-F65B-4711-87A3-AF602F51F512}" destId="{6B7E18FF-2F2D-4EC8-9C37-3A78A0B19FDC}"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B64462-C54F-4F86-8F6D-7F6FEEF1E1BD}">
      <dsp:nvSpPr>
        <dsp:cNvPr id="0" name=""/>
        <dsp:cNvSpPr/>
      </dsp:nvSpPr>
      <dsp:spPr>
        <a:xfrm>
          <a:off x="0" y="417023"/>
          <a:ext cx="9968948" cy="604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A2069B-3659-4929-8E8C-525B8015012F}">
      <dsp:nvSpPr>
        <dsp:cNvPr id="0" name=""/>
        <dsp:cNvSpPr/>
      </dsp:nvSpPr>
      <dsp:spPr>
        <a:xfrm>
          <a:off x="2492236" y="62783"/>
          <a:ext cx="6978263" cy="7084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dirty="0">
              <a:latin typeface="Sakkal Majalla" panose="02000000000000000000" pitchFamily="2" charset="-78"/>
              <a:cs typeface="Sakkal Majalla" panose="02000000000000000000" pitchFamily="2" charset="-78"/>
            </a:rPr>
            <a:t>1- الثَّوْرَةُ الصِّنَاعِيَّةُ الرَّابِعَةُ تُهَدِّدُ مَلايِينَ الوَظائِفِ</a:t>
          </a:r>
          <a:endParaRPr lang="en-US" sz="2400" kern="1200" dirty="0">
            <a:latin typeface="Sakkal Majalla" panose="02000000000000000000" pitchFamily="2" charset="-78"/>
            <a:cs typeface="Sakkal Majalla" panose="02000000000000000000" pitchFamily="2" charset="-78"/>
          </a:endParaRPr>
        </a:p>
      </dsp:txBody>
      <dsp:txXfrm>
        <a:off x="2526821" y="97368"/>
        <a:ext cx="6909093" cy="639310"/>
      </dsp:txXfrm>
    </dsp:sp>
    <dsp:sp modelId="{DA6EC800-4A5E-4433-B1BD-149B73673078}">
      <dsp:nvSpPr>
        <dsp:cNvPr id="0" name=""/>
        <dsp:cNvSpPr/>
      </dsp:nvSpPr>
      <dsp:spPr>
        <a:xfrm>
          <a:off x="0" y="1505663"/>
          <a:ext cx="9968948" cy="604800"/>
        </a:xfrm>
        <a:prstGeom prst="rect">
          <a:avLst/>
        </a:prstGeom>
        <a:solidFill>
          <a:schemeClr val="lt1">
            <a:alpha val="90000"/>
            <a:hueOff val="0"/>
            <a:satOff val="0"/>
            <a:lumOff val="0"/>
            <a:alphaOff val="0"/>
          </a:schemeClr>
        </a:solidFill>
        <a:ln w="12700" cap="flat" cmpd="sng" algn="ctr">
          <a:solidFill>
            <a:schemeClr val="accent3">
              <a:hueOff val="542120"/>
              <a:satOff val="20000"/>
              <a:lumOff val="-29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170DE394-6C4F-4C09-B119-0910362E0669}">
      <dsp:nvSpPr>
        <dsp:cNvPr id="0" name=""/>
        <dsp:cNvSpPr/>
      </dsp:nvSpPr>
      <dsp:spPr>
        <a:xfrm>
          <a:off x="2492236" y="1151423"/>
          <a:ext cx="6978263" cy="708480"/>
        </a:xfrm>
        <a:prstGeom prst="roundRect">
          <a:avLst/>
        </a:prstGeom>
        <a:solidFill>
          <a:schemeClr val="accent3">
            <a:hueOff val="542120"/>
            <a:satOff val="20000"/>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dirty="0">
              <a:latin typeface="Sakkal Majalla" panose="02000000000000000000" pitchFamily="2" charset="-78"/>
              <a:cs typeface="Sakkal Majalla" panose="02000000000000000000" pitchFamily="2" charset="-78"/>
            </a:rPr>
            <a:t>2- غَابَاتُ الأَمَازُون</a:t>
          </a:r>
          <a:endParaRPr lang="en-US" sz="2400" kern="1200" dirty="0">
            <a:latin typeface="Sakkal Majalla" panose="02000000000000000000" pitchFamily="2" charset="-78"/>
            <a:cs typeface="Sakkal Majalla" panose="02000000000000000000" pitchFamily="2" charset="-78"/>
          </a:endParaRPr>
        </a:p>
      </dsp:txBody>
      <dsp:txXfrm>
        <a:off x="2526821" y="1186008"/>
        <a:ext cx="6909093" cy="639310"/>
      </dsp:txXfrm>
    </dsp:sp>
    <dsp:sp modelId="{342FEC3C-0F30-4065-BD27-3AF9C6FE50CB}">
      <dsp:nvSpPr>
        <dsp:cNvPr id="0" name=""/>
        <dsp:cNvSpPr/>
      </dsp:nvSpPr>
      <dsp:spPr>
        <a:xfrm>
          <a:off x="0" y="2594303"/>
          <a:ext cx="9968948" cy="604800"/>
        </a:xfrm>
        <a:prstGeom prst="rect">
          <a:avLst/>
        </a:prstGeom>
        <a:solidFill>
          <a:schemeClr val="lt1">
            <a:alpha val="90000"/>
            <a:hueOff val="0"/>
            <a:satOff val="0"/>
            <a:lumOff val="0"/>
            <a:alphaOff val="0"/>
          </a:schemeClr>
        </a:solidFill>
        <a:ln w="12700" cap="flat" cmpd="sng" algn="ctr">
          <a:solidFill>
            <a:schemeClr val="accent3">
              <a:hueOff val="1084240"/>
              <a:satOff val="40000"/>
              <a:lumOff val="-5882"/>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41AEE6-7F0C-429F-A5D3-905F776C7E70}">
      <dsp:nvSpPr>
        <dsp:cNvPr id="0" name=""/>
        <dsp:cNvSpPr/>
      </dsp:nvSpPr>
      <dsp:spPr>
        <a:xfrm>
          <a:off x="2492236" y="2240063"/>
          <a:ext cx="6978263" cy="708480"/>
        </a:xfrm>
        <a:prstGeom prst="roundRect">
          <a:avLst/>
        </a:prstGeom>
        <a:solidFill>
          <a:schemeClr val="accent3">
            <a:hueOff val="1084240"/>
            <a:satOff val="40000"/>
            <a:lumOff val="-588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a:latin typeface="Sakkal Majalla" panose="02000000000000000000" pitchFamily="2" charset="-78"/>
              <a:cs typeface="Sakkal Majalla" panose="02000000000000000000" pitchFamily="2" charset="-78"/>
            </a:rPr>
            <a:t>3- البُنْدُقُ ذَهَبُ تُرْكيا الأَخْضَرُ</a:t>
          </a:r>
          <a:endParaRPr lang="en-US" sz="2400" kern="1200" dirty="0">
            <a:latin typeface="Sakkal Majalla" panose="02000000000000000000" pitchFamily="2" charset="-78"/>
            <a:cs typeface="Sakkal Majalla" panose="02000000000000000000" pitchFamily="2" charset="-78"/>
          </a:endParaRPr>
        </a:p>
      </dsp:txBody>
      <dsp:txXfrm>
        <a:off x="2526821" y="2274648"/>
        <a:ext cx="6909093" cy="639310"/>
      </dsp:txXfrm>
    </dsp:sp>
    <dsp:sp modelId="{D0307758-A1B1-4A12-8178-8AA66652901B}">
      <dsp:nvSpPr>
        <dsp:cNvPr id="0" name=""/>
        <dsp:cNvSpPr/>
      </dsp:nvSpPr>
      <dsp:spPr>
        <a:xfrm>
          <a:off x="0" y="3682943"/>
          <a:ext cx="9968948" cy="604800"/>
        </a:xfrm>
        <a:prstGeom prst="rect">
          <a:avLst/>
        </a:prstGeom>
        <a:solidFill>
          <a:schemeClr val="lt1">
            <a:alpha val="90000"/>
            <a:hueOff val="0"/>
            <a:satOff val="0"/>
            <a:lumOff val="0"/>
            <a:alphaOff val="0"/>
          </a:schemeClr>
        </a:solidFill>
        <a:ln w="12700" cap="flat" cmpd="sng" algn="ctr">
          <a:solidFill>
            <a:schemeClr val="accent3">
              <a:hueOff val="1626359"/>
              <a:satOff val="60000"/>
              <a:lumOff val="-8824"/>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971B83-694A-4C8F-8487-A227736A470C}">
      <dsp:nvSpPr>
        <dsp:cNvPr id="0" name=""/>
        <dsp:cNvSpPr/>
      </dsp:nvSpPr>
      <dsp:spPr>
        <a:xfrm>
          <a:off x="2492236" y="3328703"/>
          <a:ext cx="6978263" cy="708480"/>
        </a:xfrm>
        <a:prstGeom prst="roundRect">
          <a:avLst/>
        </a:prstGeom>
        <a:solidFill>
          <a:schemeClr val="accent3">
            <a:hueOff val="1626359"/>
            <a:satOff val="60000"/>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dirty="0">
              <a:latin typeface="Sakkal Majalla" panose="02000000000000000000" pitchFamily="2" charset="-78"/>
              <a:cs typeface="Sakkal Majalla" panose="02000000000000000000" pitchFamily="2" charset="-78"/>
            </a:rPr>
            <a:t>4- سِحْرُ الخَرِيفِ في مُحافَظَةِ </a:t>
          </a:r>
          <a:r>
            <a:rPr lang="ar-EG" sz="2400" kern="1200">
              <a:latin typeface="Sakkal Majalla" panose="02000000000000000000" pitchFamily="2" charset="-78"/>
              <a:cs typeface="Sakkal Majalla" panose="02000000000000000000" pitchFamily="2" charset="-78"/>
            </a:rPr>
            <a:t>ظَفار العُمانِيّة</a:t>
          </a:r>
          <a:endParaRPr lang="en-US" sz="2400" kern="1200">
            <a:latin typeface="Sakkal Majalla" panose="02000000000000000000" pitchFamily="2" charset="-78"/>
            <a:cs typeface="Sakkal Majalla" panose="02000000000000000000" pitchFamily="2" charset="-78"/>
          </a:endParaRPr>
        </a:p>
      </dsp:txBody>
      <dsp:txXfrm>
        <a:off x="2526821" y="3363288"/>
        <a:ext cx="6909093" cy="639310"/>
      </dsp:txXfrm>
    </dsp:sp>
    <dsp:sp modelId="{FF6676B6-1F3E-4AC9-AF00-28CE267E0285}">
      <dsp:nvSpPr>
        <dsp:cNvPr id="0" name=""/>
        <dsp:cNvSpPr/>
      </dsp:nvSpPr>
      <dsp:spPr>
        <a:xfrm>
          <a:off x="0" y="4771582"/>
          <a:ext cx="9968948" cy="604800"/>
        </a:xfrm>
        <a:prstGeom prst="rect">
          <a:avLst/>
        </a:prstGeom>
        <a:solidFill>
          <a:schemeClr val="lt1">
            <a:alpha val="90000"/>
            <a:hueOff val="0"/>
            <a:satOff val="0"/>
            <a:lumOff val="0"/>
            <a:alphaOff val="0"/>
          </a:schemeClr>
        </a:solidFill>
        <a:ln w="12700" cap="flat" cmpd="sng" algn="ctr">
          <a:solidFill>
            <a:schemeClr val="accent3">
              <a:hueOff val="2168479"/>
              <a:satOff val="80000"/>
              <a:lumOff val="-11765"/>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258404-A336-4B35-901C-933310C9ADEC}">
      <dsp:nvSpPr>
        <dsp:cNvPr id="0" name=""/>
        <dsp:cNvSpPr/>
      </dsp:nvSpPr>
      <dsp:spPr>
        <a:xfrm>
          <a:off x="2492236" y="4417342"/>
          <a:ext cx="6978263" cy="708480"/>
        </a:xfrm>
        <a:prstGeom prst="roundRect">
          <a:avLst/>
        </a:prstGeom>
        <a:solidFill>
          <a:schemeClr val="accent3">
            <a:hueOff val="2168479"/>
            <a:satOff val="80000"/>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dirty="0">
              <a:latin typeface="Sakkal Majalla" panose="02000000000000000000" pitchFamily="2" charset="-78"/>
              <a:cs typeface="Sakkal Majalla" panose="02000000000000000000" pitchFamily="2" charset="-78"/>
            </a:rPr>
            <a:t>5- السَّيَّارَاتُ الشَّمْسِيَّةُ فِي الصِّين</a:t>
          </a:r>
          <a:endParaRPr lang="en-US" sz="2400" kern="1200" dirty="0">
            <a:latin typeface="Sakkal Majalla" panose="02000000000000000000" pitchFamily="2" charset="-78"/>
            <a:cs typeface="Sakkal Majalla" panose="02000000000000000000" pitchFamily="2" charset="-78"/>
          </a:endParaRPr>
        </a:p>
      </dsp:txBody>
      <dsp:txXfrm>
        <a:off x="2526821" y="4451927"/>
        <a:ext cx="6909093" cy="639310"/>
      </dsp:txXfrm>
    </dsp:sp>
    <dsp:sp modelId="{6B7E18FF-2F2D-4EC8-9C37-3A78A0B19FDC}">
      <dsp:nvSpPr>
        <dsp:cNvPr id="0" name=""/>
        <dsp:cNvSpPr/>
      </dsp:nvSpPr>
      <dsp:spPr>
        <a:xfrm>
          <a:off x="0" y="5860222"/>
          <a:ext cx="9968948" cy="604800"/>
        </a:xfrm>
        <a:prstGeom prst="rect">
          <a:avLst/>
        </a:prstGeom>
        <a:solidFill>
          <a:schemeClr val="lt1">
            <a:alpha val="90000"/>
            <a:hueOff val="0"/>
            <a:satOff val="0"/>
            <a:lumOff val="0"/>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dsp:style>
    </dsp:sp>
    <dsp:sp modelId="{13961F50-0A60-4915-8823-A59B3691A371}">
      <dsp:nvSpPr>
        <dsp:cNvPr id="0" name=""/>
        <dsp:cNvSpPr/>
      </dsp:nvSpPr>
      <dsp:spPr>
        <a:xfrm>
          <a:off x="2492236" y="5505983"/>
          <a:ext cx="6978263" cy="70848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3762" tIns="0" rIns="263762" bIns="0" numCol="1" spcCol="1270" anchor="ctr" anchorCtr="0">
          <a:noAutofit/>
        </a:bodyPr>
        <a:lstStyle/>
        <a:p>
          <a:pPr marL="0" lvl="0" indent="0" algn="r" defTabSz="1066800" rtl="1">
            <a:lnSpc>
              <a:spcPct val="90000"/>
            </a:lnSpc>
            <a:spcBef>
              <a:spcPct val="0"/>
            </a:spcBef>
            <a:spcAft>
              <a:spcPct val="35000"/>
            </a:spcAft>
            <a:buNone/>
          </a:pPr>
          <a:r>
            <a:rPr lang="ar-EG" sz="2400" kern="1200" dirty="0">
              <a:latin typeface="Sakkal Majalla" panose="02000000000000000000" pitchFamily="2" charset="-78"/>
              <a:cs typeface="Sakkal Majalla" panose="02000000000000000000" pitchFamily="2" charset="-78"/>
            </a:rPr>
            <a:t>6- كَيْفَ يَعِيِشُ الْمُسْلِمُونَ فِي برِيطانيا؟</a:t>
          </a:r>
          <a:endParaRPr lang="en-US" sz="2400" kern="1200" dirty="0">
            <a:latin typeface="Sakkal Majalla" panose="02000000000000000000" pitchFamily="2" charset="-78"/>
            <a:cs typeface="Sakkal Majalla" panose="02000000000000000000" pitchFamily="2" charset="-78"/>
          </a:endParaRPr>
        </a:p>
      </dsp:txBody>
      <dsp:txXfrm>
        <a:off x="2526821" y="5540568"/>
        <a:ext cx="6909093"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C97DA2-CF9B-0548-89BC-41DD59467B85}" type="datetimeFigureOut">
              <a:rPr lang="en-US" smtClean="0"/>
              <a:t>12/8/2024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DEBF2-CC02-1548-9470-B528E3625D40}" type="slidenum">
              <a:rPr lang="en-US" smtClean="0"/>
              <a:t>‹#›</a:t>
            </a:fld>
            <a:endParaRPr lang="en-US"/>
          </a:p>
        </p:txBody>
      </p:sp>
    </p:spTree>
    <p:extLst>
      <p:ext uri="{BB962C8B-B14F-4D97-AF65-F5344CB8AC3E}">
        <p14:creationId xmlns:p14="http://schemas.microsoft.com/office/powerpoint/2010/main" val="178749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9530D08-FCBC-2442-8AF0-6F57396B269F}"/>
              </a:ext>
            </a:extLst>
          </p:cNvPr>
          <p:cNvSpPr>
            <a:spLocks noGrp="1"/>
          </p:cNvSpPr>
          <p:nvPr>
            <p:ph type="subTitle" idx="1"/>
          </p:nvPr>
        </p:nvSpPr>
        <p:spPr>
          <a:xfrm>
            <a:off x="1524000" y="470219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9FB2A54-FC40-FE44-B3CA-E2D3E1BD244C}"/>
              </a:ext>
            </a:extLst>
          </p:cNvPr>
          <p:cNvSpPr>
            <a:spLocks noGrp="1"/>
          </p:cNvSpPr>
          <p:nvPr>
            <p:ph type="dt" sz="half" idx="10"/>
          </p:nvPr>
        </p:nvSpPr>
        <p:spPr>
          <a:xfrm>
            <a:off x="838200" y="6527806"/>
            <a:ext cx="2743200" cy="365125"/>
          </a:xfrm>
          <a:prstGeom prst="rect">
            <a:avLst/>
          </a:prstGeom>
        </p:spPr>
        <p:txBody>
          <a:bodyPr/>
          <a:lstStyle/>
          <a:p>
            <a:r>
              <a:rPr lang="en-CA" dirty="0"/>
              <a:t>2020-09-27</a:t>
            </a:r>
            <a:endParaRPr lang="en-US" dirty="0"/>
          </a:p>
        </p:txBody>
      </p:sp>
      <p:sp>
        <p:nvSpPr>
          <p:cNvPr id="6" name="Slide Number Placeholder 5">
            <a:extLst>
              <a:ext uri="{FF2B5EF4-FFF2-40B4-BE49-F238E27FC236}">
                <a16:creationId xmlns:a16="http://schemas.microsoft.com/office/drawing/2014/main" id="{6CF84A88-7E80-B240-B1D0-E6162EFB86F5}"/>
              </a:ext>
            </a:extLst>
          </p:cNvPr>
          <p:cNvSpPr>
            <a:spLocks noGrp="1"/>
          </p:cNvSpPr>
          <p:nvPr>
            <p:ph type="sldNum" sz="quarter" idx="12"/>
          </p:nvPr>
        </p:nvSpPr>
        <p:spPr/>
        <p:txBody>
          <a:bodyPr/>
          <a:lstStyle/>
          <a:p>
            <a:fld id="{C8784B88-F3D9-6A4F-9660-1A0A1E561ED7}" type="slidenum">
              <a:rPr lang="en-US" smtClean="0"/>
              <a:t>‹#›</a:t>
            </a:fld>
            <a:endParaRPr lang="en-US"/>
          </a:p>
        </p:txBody>
      </p:sp>
      <p:sp>
        <p:nvSpPr>
          <p:cNvPr id="16" name="Rectangle 15">
            <a:extLst>
              <a:ext uri="{FF2B5EF4-FFF2-40B4-BE49-F238E27FC236}">
                <a16:creationId xmlns:a16="http://schemas.microsoft.com/office/drawing/2014/main" id="{2DBDC0EF-082B-474B-8CA4-98454AF4AEBA}"/>
              </a:ext>
            </a:extLst>
          </p:cNvPr>
          <p:cNvSpPr/>
          <p:nvPr userDrawn="1"/>
        </p:nvSpPr>
        <p:spPr>
          <a:xfrm>
            <a:off x="9982200" y="242888"/>
            <a:ext cx="2062163" cy="1714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375D6A4-DD0F-A54E-8615-5D0133DAE6EA}"/>
              </a:ext>
            </a:extLst>
          </p:cNvPr>
          <p:cNvSpPr>
            <a:spLocks noGrp="1"/>
          </p:cNvSpPr>
          <p:nvPr>
            <p:ph type="ctrTitle"/>
          </p:nvPr>
        </p:nvSpPr>
        <p:spPr>
          <a:xfrm>
            <a:off x="1524000" y="2222523"/>
            <a:ext cx="9144000" cy="2387600"/>
          </a:xfrm>
        </p:spPr>
        <p:txBody>
          <a:bodyPr anchor="b"/>
          <a:lstStyle>
            <a:lvl1pPr algn="ctr">
              <a:defRPr sz="6000"/>
            </a:lvl1pPr>
          </a:lstStyle>
          <a:p>
            <a:r>
              <a:rPr lang="en-US" dirty="0"/>
              <a:t>Click to edit Master title style</a:t>
            </a:r>
          </a:p>
        </p:txBody>
      </p:sp>
      <p:pic>
        <p:nvPicPr>
          <p:cNvPr id="17" name="Picture 16">
            <a:extLst>
              <a:ext uri="{FF2B5EF4-FFF2-40B4-BE49-F238E27FC236}">
                <a16:creationId xmlns:a16="http://schemas.microsoft.com/office/drawing/2014/main" id="{03BDEBF7-FA97-0741-A594-97BCE55D7662}"/>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18" name="Rectangle 17">
            <a:extLst>
              <a:ext uri="{FF2B5EF4-FFF2-40B4-BE49-F238E27FC236}">
                <a16:creationId xmlns:a16="http://schemas.microsoft.com/office/drawing/2014/main" id="{FC41CAC8-26EE-AD4F-92B7-481D2D348569}"/>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9" name="TextBox 18">
            <a:extLst>
              <a:ext uri="{FF2B5EF4-FFF2-40B4-BE49-F238E27FC236}">
                <a16:creationId xmlns:a16="http://schemas.microsoft.com/office/drawing/2014/main" id="{B1122BF2-C2B8-FA49-843E-12C8E5D64BD1}"/>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en-CA" sz="1800" b="1" dirty="0"/>
              <a:t>LNG 362E – Arabic Curriculum – Lecture No. </a:t>
            </a:r>
            <a:r>
              <a:rPr lang="en-US" sz="1800" b="1" dirty="0"/>
              <a:t>17</a:t>
            </a:r>
            <a:r>
              <a:rPr lang="en-CA" sz="1800" b="1" dirty="0"/>
              <a:t> </a:t>
            </a:r>
            <a:endParaRPr lang="en-US" sz="1600" dirty="0"/>
          </a:p>
        </p:txBody>
      </p:sp>
    </p:spTree>
    <p:extLst>
      <p:ext uri="{BB962C8B-B14F-4D97-AF65-F5344CB8AC3E}">
        <p14:creationId xmlns:p14="http://schemas.microsoft.com/office/powerpoint/2010/main" val="3426675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F3F3-9817-DF45-9720-EC62753AD38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39DE9E-49B4-5245-8859-91B7E5EA2D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2670A9-CBAB-2C49-950E-5B31284F2D9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ACE9C57E-F3D0-124E-BE46-E8D0BC6F51B4}"/>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982900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EF1F6-BFC8-E54B-BD75-AD0467B4D7A9}"/>
              </a:ext>
            </a:extLst>
          </p:cNvPr>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9CEC5120-FFD1-DF48-80C8-000736276E5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E515DF-717B-B242-AE59-FBFEC115EAF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6BACAEFF-B8AB-074B-AAD7-B40D9E5BE13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571875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32FA-8667-4446-A71D-C97A83700C4E}"/>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4910346-13AE-AC46-BB14-BD42A0147E5F}"/>
              </a:ext>
            </a:extLst>
          </p:cNvPr>
          <p:cNvSpPr>
            <a:spLocks noGrp="1"/>
          </p:cNvSpPr>
          <p:nvPr>
            <p:ph idx="1"/>
          </p:nvPr>
        </p:nvSpPr>
        <p:spPr/>
        <p:txBody>
          <a:bodyPr/>
          <a:lstStyle>
            <a:lvl1pPr>
              <a:defRPr sz="26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9F3B3C2-584D-B04F-9C08-AEBABB5984D6}"/>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8048785F-521D-0C44-8EE3-2CFF92EC9775}"/>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18694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92CDF-C717-7044-AA4A-5150F849899D}"/>
              </a:ext>
            </a:extLst>
          </p:cNvPr>
          <p:cNvSpPr>
            <a:spLocks noGrp="1"/>
          </p:cNvSpPr>
          <p:nvPr>
            <p:ph type="title"/>
          </p:nvPr>
        </p:nvSpPr>
        <p:spPr>
          <a:xfrm>
            <a:off x="831850" y="1709738"/>
            <a:ext cx="10515600" cy="2852737"/>
          </a:xfrm>
        </p:spPr>
        <p:txBody>
          <a:bodyPr anchor="b">
            <a:normAutofit/>
          </a:bodyPr>
          <a:lstStyle>
            <a:lvl1pPr>
              <a:defRPr sz="5400"/>
            </a:lvl1pPr>
          </a:lstStyle>
          <a:p>
            <a:r>
              <a:rPr lang="en-US" dirty="0"/>
              <a:t>Click to edit Master title style</a:t>
            </a:r>
          </a:p>
        </p:txBody>
      </p:sp>
      <p:sp>
        <p:nvSpPr>
          <p:cNvPr id="3" name="Text Placeholder 2">
            <a:extLst>
              <a:ext uri="{FF2B5EF4-FFF2-40B4-BE49-F238E27FC236}">
                <a16:creationId xmlns:a16="http://schemas.microsoft.com/office/drawing/2014/main" id="{4610F1A3-EE6B-B643-8A96-7EB5355F43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912EA2A2-1905-F64F-A921-98677409C7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6" name="Slide Number Placeholder 5">
            <a:extLst>
              <a:ext uri="{FF2B5EF4-FFF2-40B4-BE49-F238E27FC236}">
                <a16:creationId xmlns:a16="http://schemas.microsoft.com/office/drawing/2014/main" id="{1AB12FB8-D1DA-5C42-865C-4E2AF1F5487D}"/>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071187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3EAE3-61A7-F749-875E-C4F204A1FF52}"/>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2690A70-3233-6345-B755-997D04AE3888}"/>
              </a:ext>
            </a:extLst>
          </p:cNvPr>
          <p:cNvSpPr>
            <a:spLocks noGrp="1"/>
          </p:cNvSpPr>
          <p:nvPr>
            <p:ph sz="half" idx="1"/>
          </p:nvPr>
        </p:nvSpPr>
        <p:spPr>
          <a:xfrm>
            <a:off x="838200" y="1825625"/>
            <a:ext cx="5181600" cy="435133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5EF07842-B9FF-AE49-814C-4AD1A5B0F32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BCD8A8-3C59-E545-B02E-2C1655DF821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EA882D9E-F43F-D44C-82D8-8DC2B412D099}"/>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620031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8C3363-FA41-1940-8E68-047776A851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131B48-0769-F746-A5E4-D04C2A776AE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873771C5-36C7-4348-94E9-B488F912ED33}"/>
              </a:ext>
            </a:extLst>
          </p:cNvPr>
          <p:cNvSpPr>
            <a:spLocks noGrp="1"/>
          </p:cNvSpPr>
          <p:nvPr>
            <p:ph sz="half" idx="2"/>
          </p:nvPr>
        </p:nvSpPr>
        <p:spPr>
          <a:xfrm>
            <a:off x="839788" y="2505075"/>
            <a:ext cx="5157787"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D54492BF-37AF-F14B-92DB-45CF3B7B0B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C2C5698-46FB-3D46-A19E-E67525E4FE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17F8ED-C600-CB41-A494-4CC0D8ACAEF7}"/>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9" name="Slide Number Placeholder 8">
            <a:extLst>
              <a:ext uri="{FF2B5EF4-FFF2-40B4-BE49-F238E27FC236}">
                <a16:creationId xmlns:a16="http://schemas.microsoft.com/office/drawing/2014/main" id="{C5487123-0779-FB4A-827B-51AC31926FE8}"/>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30348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DA3E6-AEA3-B54D-9374-6AE6FBDBA2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4D16E0-8AC1-FB48-892C-65E7457A1629}"/>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5" name="Slide Number Placeholder 4">
            <a:extLst>
              <a:ext uri="{FF2B5EF4-FFF2-40B4-BE49-F238E27FC236}">
                <a16:creationId xmlns:a16="http://schemas.microsoft.com/office/drawing/2014/main" id="{E936B769-975D-F442-93E9-0CEA334537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078877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A3B0DD-3463-5344-B094-815387B42932}"/>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4" name="Slide Number Placeholder 3">
            <a:extLst>
              <a:ext uri="{FF2B5EF4-FFF2-40B4-BE49-F238E27FC236}">
                <a16:creationId xmlns:a16="http://schemas.microsoft.com/office/drawing/2014/main" id="{94EC7B5A-ACA7-1149-B4B9-6FC902D09F41}"/>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1436204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692AF-27A0-C249-800F-C129E9BB1AAE}"/>
              </a:ext>
            </a:extLst>
          </p:cNvPr>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8F05945-3F90-1F41-8D50-86FDDCDDFA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75FF419-5B04-CA4D-B134-92D8E45F2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3027EFE-F754-E54E-92CC-853C3A3E3843}"/>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3FC53744-71D3-DE4B-85B7-2122B010BB52}"/>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892360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B656-7A5A-F843-9502-BFA3B1FFB8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D43EA3C-67FA-964E-9DB0-ED8DEA2F97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A2A11A-2029-3640-9DD4-B7D24EDA76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94D85BC-44AD-2443-953B-FAF3B3FEC79F}"/>
              </a:ext>
            </a:extLst>
          </p:cNvPr>
          <p:cNvSpPr>
            <a:spLocks noGrp="1"/>
          </p:cNvSpPr>
          <p:nvPr>
            <p:ph type="dt" sz="half" idx="10"/>
          </p:nvPr>
        </p:nvSpPr>
        <p:spPr>
          <a:xfrm>
            <a:off x="838200" y="6527806"/>
            <a:ext cx="2743200" cy="365125"/>
          </a:xfrm>
          <a:prstGeom prst="rect">
            <a:avLst/>
          </a:prstGeom>
        </p:spPr>
        <p:txBody>
          <a:bodyPr/>
          <a:lstStyle>
            <a:lvl1pPr>
              <a:defRPr/>
            </a:lvl1pPr>
          </a:lstStyle>
          <a:p>
            <a:r>
              <a:rPr lang="en-CA" dirty="0"/>
              <a:t>2020-09-27</a:t>
            </a:r>
            <a:endParaRPr lang="en-US" dirty="0"/>
          </a:p>
        </p:txBody>
      </p:sp>
      <p:sp>
        <p:nvSpPr>
          <p:cNvPr id="7" name="Slide Number Placeholder 6">
            <a:extLst>
              <a:ext uri="{FF2B5EF4-FFF2-40B4-BE49-F238E27FC236}">
                <a16:creationId xmlns:a16="http://schemas.microsoft.com/office/drawing/2014/main" id="{F0BBF23B-F646-BF47-AE26-9F9D9402CD2C}"/>
              </a:ext>
            </a:extLst>
          </p:cNvPr>
          <p:cNvSpPr>
            <a:spLocks noGrp="1"/>
          </p:cNvSpPr>
          <p:nvPr>
            <p:ph type="sldNum" sz="quarter" idx="12"/>
          </p:nvPr>
        </p:nvSpPr>
        <p:spPr/>
        <p:txBody>
          <a:bodyPr/>
          <a:lstStyle/>
          <a:p>
            <a:fld id="{C8784B88-F3D9-6A4F-9660-1A0A1E561ED7}" type="slidenum">
              <a:rPr lang="en-US" smtClean="0"/>
              <a:t>‹#›</a:t>
            </a:fld>
            <a:endParaRPr lang="en-US"/>
          </a:p>
        </p:txBody>
      </p:sp>
    </p:spTree>
    <p:extLst>
      <p:ext uri="{BB962C8B-B14F-4D97-AF65-F5344CB8AC3E}">
        <p14:creationId xmlns:p14="http://schemas.microsoft.com/office/powerpoint/2010/main" val="278814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5AA4472B-77C3-C84F-B148-9A6105B11873}"/>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17DDCA45-CB87-4846-A6A1-55A1929CB6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0F31F4-BF77-CA4D-AD13-C0EF018F7E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19CBF62B-EBD9-1342-8CB5-9BCC68E882CD}"/>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C8784B88-F3D9-6A4F-9660-1A0A1E561ED7}" type="slidenum">
              <a:rPr lang="en-US" smtClean="0"/>
              <a:pPr/>
              <a:t>‹#›</a:t>
            </a:fld>
            <a:endParaRPr lang="en-US" dirty="0"/>
          </a:p>
        </p:txBody>
      </p:sp>
      <p:pic>
        <p:nvPicPr>
          <p:cNvPr id="7" name="Picture 6">
            <a:extLst>
              <a:ext uri="{FF2B5EF4-FFF2-40B4-BE49-F238E27FC236}">
                <a16:creationId xmlns:a16="http://schemas.microsoft.com/office/drawing/2014/main" id="{27A79718-0341-3243-9AE1-3D0C2DA74180}"/>
              </a:ext>
            </a:extLst>
          </p:cNvPr>
          <p:cNvPicPr>
            <a:picLocks noChangeAspect="1"/>
          </p:cNvPicPr>
          <p:nvPr userDrawn="1"/>
        </p:nvPicPr>
        <p:blipFill>
          <a:blip r:embed="rId13"/>
          <a:stretch>
            <a:fillRect/>
          </a:stretch>
        </p:blipFill>
        <p:spPr>
          <a:xfrm>
            <a:off x="10069186" y="230188"/>
            <a:ext cx="1825452" cy="1333141"/>
          </a:xfrm>
          <a:prstGeom prst="rect">
            <a:avLst/>
          </a:prstGeom>
        </p:spPr>
      </p:pic>
      <p:sp>
        <p:nvSpPr>
          <p:cNvPr id="8" name="Rectangle 7">
            <a:extLst>
              <a:ext uri="{FF2B5EF4-FFF2-40B4-BE49-F238E27FC236}">
                <a16:creationId xmlns:a16="http://schemas.microsoft.com/office/drawing/2014/main" id="{3D8A766A-995A-9C41-BF6C-E3EBFD67ED69}"/>
              </a:ext>
            </a:extLst>
          </p:cNvPr>
          <p:cNvSpPr/>
          <p:nvPr userDrawn="1"/>
        </p:nvSpPr>
        <p:spPr>
          <a:xfrm>
            <a:off x="9743662" y="14050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33795824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learning.aljazeera.net/ar/node/20954"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2B0BB-85E7-444B-A033-873561327BFC}"/>
              </a:ext>
            </a:extLst>
          </p:cNvPr>
          <p:cNvSpPr>
            <a:spLocks noGrp="1"/>
          </p:cNvSpPr>
          <p:nvPr>
            <p:ph type="ctrTitle"/>
          </p:nvPr>
        </p:nvSpPr>
        <p:spPr>
          <a:xfrm>
            <a:off x="838200" y="2222523"/>
            <a:ext cx="10515600" cy="2387600"/>
          </a:xfrm>
        </p:spPr>
        <p:txBody>
          <a:bodyPr>
            <a:normAutofit fontScale="90000"/>
          </a:bodyPr>
          <a:lstStyle/>
          <a:p>
            <a:pPr rtl="1"/>
            <a:r>
              <a:rPr lang="ar-EG" dirty="0"/>
              <a:t>الثَّوْرَةُ الصِّنَاعِيَّةُ الرَّابِعَةُ تُهَدِّدُ مَلايِينَ الوَظائِفِ</a:t>
            </a:r>
            <a:br>
              <a:rPr lang="en-US" dirty="0"/>
            </a:br>
            <a:endParaRPr lang="en-US" dirty="0"/>
          </a:p>
        </p:txBody>
      </p:sp>
      <p:sp>
        <p:nvSpPr>
          <p:cNvPr id="3" name="Subtitle 2">
            <a:extLst>
              <a:ext uri="{FF2B5EF4-FFF2-40B4-BE49-F238E27FC236}">
                <a16:creationId xmlns:a16="http://schemas.microsoft.com/office/drawing/2014/main" id="{D2CE41B7-91BB-2643-B51E-9483CCFAA46F}"/>
              </a:ext>
            </a:extLst>
          </p:cNvPr>
          <p:cNvSpPr>
            <a:spLocks noGrp="1"/>
          </p:cNvSpPr>
          <p:nvPr>
            <p:ph type="subTitle" idx="1"/>
          </p:nvPr>
        </p:nvSpPr>
        <p:spPr/>
        <p:txBody>
          <a:bodyPr/>
          <a:lstStyle/>
          <a:p>
            <a:r>
              <a:rPr lang="en-US" b="1" dirty="0"/>
              <a:t>Dr. </a:t>
            </a:r>
            <a:r>
              <a:rPr lang="en-US" dirty="0"/>
              <a:t>Ehab Atta</a:t>
            </a:r>
          </a:p>
        </p:txBody>
      </p:sp>
      <p:sp>
        <p:nvSpPr>
          <p:cNvPr id="5" name="Slide Number Placeholder 4">
            <a:extLst>
              <a:ext uri="{FF2B5EF4-FFF2-40B4-BE49-F238E27FC236}">
                <a16:creationId xmlns:a16="http://schemas.microsoft.com/office/drawing/2014/main" id="{5C1C79E2-969B-654E-9C3F-A0C291F5423E}"/>
              </a:ext>
            </a:extLst>
          </p:cNvPr>
          <p:cNvSpPr>
            <a:spLocks noGrp="1"/>
          </p:cNvSpPr>
          <p:nvPr>
            <p:ph type="sldNum" sz="quarter" idx="12"/>
          </p:nvPr>
        </p:nvSpPr>
        <p:spPr/>
        <p:txBody>
          <a:bodyPr/>
          <a:lstStyle/>
          <a:p>
            <a:fld id="{C8784B88-F3D9-6A4F-9660-1A0A1E561ED7}" type="slidenum">
              <a:rPr lang="en-US" smtClean="0"/>
              <a:t>1</a:t>
            </a:fld>
            <a:endParaRPr lang="en-US"/>
          </a:p>
        </p:txBody>
      </p:sp>
    </p:spTree>
    <p:extLst>
      <p:ext uri="{BB962C8B-B14F-4D97-AF65-F5344CB8AC3E}">
        <p14:creationId xmlns:p14="http://schemas.microsoft.com/office/powerpoint/2010/main" val="393409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2</a:t>
            </a:fld>
            <a:endParaRPr lang="en-US"/>
          </a:p>
        </p:txBody>
      </p:sp>
      <p:graphicFrame>
        <p:nvGraphicFramePr>
          <p:cNvPr id="4" name="Diagram 3">
            <a:extLst>
              <a:ext uri="{FF2B5EF4-FFF2-40B4-BE49-F238E27FC236}">
                <a16:creationId xmlns:a16="http://schemas.microsoft.com/office/drawing/2014/main" id="{F2647E77-C3D3-407D-B938-86BEB6D9411D}"/>
              </a:ext>
            </a:extLst>
          </p:cNvPr>
          <p:cNvGraphicFramePr/>
          <p:nvPr/>
        </p:nvGraphicFramePr>
        <p:xfrm>
          <a:off x="0" y="0"/>
          <a:ext cx="9968948" cy="65278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a:extLst>
              <a:ext uri="{FF2B5EF4-FFF2-40B4-BE49-F238E27FC236}">
                <a16:creationId xmlns:a16="http://schemas.microsoft.com/office/drawing/2014/main" id="{D806EC31-D9EC-434E-BA36-8C3B13DE0A2E}"/>
              </a:ext>
            </a:extLst>
          </p:cNvPr>
          <p:cNvSpPr/>
          <p:nvPr/>
        </p:nvSpPr>
        <p:spPr>
          <a:xfrm>
            <a:off x="2401097" y="27058"/>
            <a:ext cx="7389805" cy="854765"/>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Tree>
    <p:extLst>
      <p:ext uri="{BB962C8B-B14F-4D97-AF65-F5344CB8AC3E}">
        <p14:creationId xmlns:p14="http://schemas.microsoft.com/office/powerpoint/2010/main" val="1849075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dgm id="{0EA2069B-3659-4929-8E8C-525B8015012F}"/>
                                            </p:graphicEl>
                                          </p:spTgt>
                                        </p:tgtEl>
                                        <p:attrNameLst>
                                          <p:attrName>style.visibility</p:attrName>
                                        </p:attrNameLst>
                                      </p:cBhvr>
                                      <p:to>
                                        <p:strVal val="visible"/>
                                      </p:to>
                                    </p:set>
                                    <p:animEffect transition="in" filter="fade">
                                      <p:cBhvr>
                                        <p:cTn id="7" dur="500"/>
                                        <p:tgtEl>
                                          <p:spTgt spid="4">
                                            <p:graphicEl>
                                              <a:dgm id="{0EA2069B-3659-4929-8E8C-525B8015012F}"/>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graphicEl>
                                              <a:dgm id="{DCB64462-C54F-4F86-8F6D-7F6FEEF1E1BD}"/>
                                            </p:graphicEl>
                                          </p:spTgt>
                                        </p:tgtEl>
                                        <p:attrNameLst>
                                          <p:attrName>style.visibility</p:attrName>
                                        </p:attrNameLst>
                                      </p:cBhvr>
                                      <p:to>
                                        <p:strVal val="visible"/>
                                      </p:to>
                                    </p:set>
                                    <p:animEffect transition="in" filter="fade">
                                      <p:cBhvr>
                                        <p:cTn id="10" dur="500"/>
                                        <p:tgtEl>
                                          <p:spTgt spid="4">
                                            <p:graphicEl>
                                              <a:dgm id="{DCB64462-C54F-4F86-8F6D-7F6FEEF1E1BD}"/>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graphicEl>
                                              <a:dgm id="{170DE394-6C4F-4C09-B119-0910362E0669}"/>
                                            </p:graphicEl>
                                          </p:spTgt>
                                        </p:tgtEl>
                                        <p:attrNameLst>
                                          <p:attrName>style.visibility</p:attrName>
                                        </p:attrNameLst>
                                      </p:cBhvr>
                                      <p:to>
                                        <p:strVal val="visible"/>
                                      </p:to>
                                    </p:set>
                                    <p:animEffect transition="in" filter="fade">
                                      <p:cBhvr>
                                        <p:cTn id="15" dur="500"/>
                                        <p:tgtEl>
                                          <p:spTgt spid="4">
                                            <p:graphicEl>
                                              <a:dgm id="{170DE394-6C4F-4C09-B119-0910362E0669}"/>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graphicEl>
                                              <a:dgm id="{DA6EC800-4A5E-4433-B1BD-149B73673078}"/>
                                            </p:graphicEl>
                                          </p:spTgt>
                                        </p:tgtEl>
                                        <p:attrNameLst>
                                          <p:attrName>style.visibility</p:attrName>
                                        </p:attrNameLst>
                                      </p:cBhvr>
                                      <p:to>
                                        <p:strVal val="visible"/>
                                      </p:to>
                                    </p:set>
                                    <p:animEffect transition="in" filter="fade">
                                      <p:cBhvr>
                                        <p:cTn id="18" dur="500"/>
                                        <p:tgtEl>
                                          <p:spTgt spid="4">
                                            <p:graphicEl>
                                              <a:dgm id="{DA6EC800-4A5E-4433-B1BD-149B73673078}"/>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graphicEl>
                                              <a:dgm id="{F041AEE6-7F0C-429F-A5D3-905F776C7E70}"/>
                                            </p:graphicEl>
                                          </p:spTgt>
                                        </p:tgtEl>
                                        <p:attrNameLst>
                                          <p:attrName>style.visibility</p:attrName>
                                        </p:attrNameLst>
                                      </p:cBhvr>
                                      <p:to>
                                        <p:strVal val="visible"/>
                                      </p:to>
                                    </p:set>
                                    <p:animEffect transition="in" filter="fade">
                                      <p:cBhvr>
                                        <p:cTn id="23" dur="500"/>
                                        <p:tgtEl>
                                          <p:spTgt spid="4">
                                            <p:graphicEl>
                                              <a:dgm id="{F041AEE6-7F0C-429F-A5D3-905F776C7E70}"/>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graphicEl>
                                              <a:dgm id="{342FEC3C-0F30-4065-BD27-3AF9C6FE50CB}"/>
                                            </p:graphicEl>
                                          </p:spTgt>
                                        </p:tgtEl>
                                        <p:attrNameLst>
                                          <p:attrName>style.visibility</p:attrName>
                                        </p:attrNameLst>
                                      </p:cBhvr>
                                      <p:to>
                                        <p:strVal val="visible"/>
                                      </p:to>
                                    </p:set>
                                    <p:animEffect transition="in" filter="fade">
                                      <p:cBhvr>
                                        <p:cTn id="26" dur="500"/>
                                        <p:tgtEl>
                                          <p:spTgt spid="4">
                                            <p:graphicEl>
                                              <a:dgm id="{342FEC3C-0F30-4065-BD27-3AF9C6FE50CB}"/>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graphicEl>
                                              <a:dgm id="{66971B83-694A-4C8F-8487-A227736A470C}"/>
                                            </p:graphicEl>
                                          </p:spTgt>
                                        </p:tgtEl>
                                        <p:attrNameLst>
                                          <p:attrName>style.visibility</p:attrName>
                                        </p:attrNameLst>
                                      </p:cBhvr>
                                      <p:to>
                                        <p:strVal val="visible"/>
                                      </p:to>
                                    </p:set>
                                    <p:animEffect transition="in" filter="fade">
                                      <p:cBhvr>
                                        <p:cTn id="31" dur="500"/>
                                        <p:tgtEl>
                                          <p:spTgt spid="4">
                                            <p:graphicEl>
                                              <a:dgm id="{66971B83-694A-4C8F-8487-A227736A470C}"/>
                                            </p:graphic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graphicEl>
                                              <a:dgm id="{D0307758-A1B1-4A12-8178-8AA66652901B}"/>
                                            </p:graphicEl>
                                          </p:spTgt>
                                        </p:tgtEl>
                                        <p:attrNameLst>
                                          <p:attrName>style.visibility</p:attrName>
                                        </p:attrNameLst>
                                      </p:cBhvr>
                                      <p:to>
                                        <p:strVal val="visible"/>
                                      </p:to>
                                    </p:set>
                                    <p:animEffect transition="in" filter="fade">
                                      <p:cBhvr>
                                        <p:cTn id="34" dur="500"/>
                                        <p:tgtEl>
                                          <p:spTgt spid="4">
                                            <p:graphicEl>
                                              <a:dgm id="{D0307758-A1B1-4A12-8178-8AA66652901B}"/>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4">
                                            <p:graphicEl>
                                              <a:dgm id="{30258404-A336-4B35-901C-933310C9ADEC}"/>
                                            </p:graphicEl>
                                          </p:spTgt>
                                        </p:tgtEl>
                                        <p:attrNameLst>
                                          <p:attrName>style.visibility</p:attrName>
                                        </p:attrNameLst>
                                      </p:cBhvr>
                                      <p:to>
                                        <p:strVal val="visible"/>
                                      </p:to>
                                    </p:set>
                                    <p:animEffect transition="in" filter="fade">
                                      <p:cBhvr>
                                        <p:cTn id="39" dur="500"/>
                                        <p:tgtEl>
                                          <p:spTgt spid="4">
                                            <p:graphicEl>
                                              <a:dgm id="{30258404-A336-4B35-901C-933310C9ADEC}"/>
                                            </p:graphic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4">
                                            <p:graphicEl>
                                              <a:dgm id="{FF6676B6-1F3E-4AC9-AF00-28CE267E0285}"/>
                                            </p:graphicEl>
                                          </p:spTgt>
                                        </p:tgtEl>
                                        <p:attrNameLst>
                                          <p:attrName>style.visibility</p:attrName>
                                        </p:attrNameLst>
                                      </p:cBhvr>
                                      <p:to>
                                        <p:strVal val="visible"/>
                                      </p:to>
                                    </p:set>
                                    <p:animEffect transition="in" filter="fade">
                                      <p:cBhvr>
                                        <p:cTn id="42" dur="500"/>
                                        <p:tgtEl>
                                          <p:spTgt spid="4">
                                            <p:graphicEl>
                                              <a:dgm id="{FF6676B6-1F3E-4AC9-AF00-28CE267E0285}"/>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graphicEl>
                                              <a:dgm id="{13961F50-0A60-4915-8823-A59B3691A371}"/>
                                            </p:graphicEl>
                                          </p:spTgt>
                                        </p:tgtEl>
                                        <p:attrNameLst>
                                          <p:attrName>style.visibility</p:attrName>
                                        </p:attrNameLst>
                                      </p:cBhvr>
                                      <p:to>
                                        <p:strVal val="visible"/>
                                      </p:to>
                                    </p:set>
                                    <p:animEffect transition="in" filter="fade">
                                      <p:cBhvr>
                                        <p:cTn id="47" dur="500"/>
                                        <p:tgtEl>
                                          <p:spTgt spid="4">
                                            <p:graphicEl>
                                              <a:dgm id="{13961F50-0A60-4915-8823-A59B3691A371}"/>
                                            </p:graphic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
                                            <p:graphicEl>
                                              <a:dgm id="{6B7E18FF-2F2D-4EC8-9C37-3A78A0B19FDC}"/>
                                            </p:graphicEl>
                                          </p:spTgt>
                                        </p:tgtEl>
                                        <p:attrNameLst>
                                          <p:attrName>style.visibility</p:attrName>
                                        </p:attrNameLst>
                                      </p:cBhvr>
                                      <p:to>
                                        <p:strVal val="visible"/>
                                      </p:to>
                                    </p:set>
                                    <p:animEffect transition="in" filter="fade">
                                      <p:cBhvr>
                                        <p:cTn id="50" dur="500"/>
                                        <p:tgtEl>
                                          <p:spTgt spid="4">
                                            <p:graphicEl>
                                              <a:dgm id="{6B7E18FF-2F2D-4EC8-9C37-3A78A0B19FDC}"/>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3</a:t>
            </a:fld>
            <a:endParaRPr lang="en-US"/>
          </a:p>
        </p:txBody>
      </p:sp>
      <p:pic>
        <p:nvPicPr>
          <p:cNvPr id="5" name="Picture 4">
            <a:extLst>
              <a:ext uri="{FF2B5EF4-FFF2-40B4-BE49-F238E27FC236}">
                <a16:creationId xmlns:a16="http://schemas.microsoft.com/office/drawing/2014/main" id="{C37513CD-CF55-4062-B850-AC4DAB605790}"/>
              </a:ext>
            </a:extLst>
          </p:cNvPr>
          <p:cNvPicPr>
            <a:picLocks noChangeAspect="1"/>
          </p:cNvPicPr>
          <p:nvPr/>
        </p:nvPicPr>
        <p:blipFill>
          <a:blip r:embed="rId2"/>
          <a:stretch>
            <a:fillRect/>
          </a:stretch>
        </p:blipFill>
        <p:spPr>
          <a:xfrm>
            <a:off x="5171592" y="1209365"/>
            <a:ext cx="4448796" cy="4439270"/>
          </a:xfrm>
          <a:prstGeom prst="rect">
            <a:avLst/>
          </a:prstGeom>
        </p:spPr>
      </p:pic>
      <p:pic>
        <p:nvPicPr>
          <p:cNvPr id="7" name="Picture 6">
            <a:extLst>
              <a:ext uri="{FF2B5EF4-FFF2-40B4-BE49-F238E27FC236}">
                <a16:creationId xmlns:a16="http://schemas.microsoft.com/office/drawing/2014/main" id="{E57A6924-76C7-481D-B13B-D0B82A67F2B8}"/>
              </a:ext>
            </a:extLst>
          </p:cNvPr>
          <p:cNvPicPr>
            <a:picLocks noChangeAspect="1"/>
          </p:cNvPicPr>
          <p:nvPr/>
        </p:nvPicPr>
        <p:blipFill>
          <a:blip r:embed="rId3"/>
          <a:stretch>
            <a:fillRect/>
          </a:stretch>
        </p:blipFill>
        <p:spPr>
          <a:xfrm>
            <a:off x="207453" y="1237944"/>
            <a:ext cx="4505954" cy="4382112"/>
          </a:xfrm>
          <a:prstGeom prst="rect">
            <a:avLst/>
          </a:prstGeom>
        </p:spPr>
      </p:pic>
    </p:spTree>
    <p:extLst>
      <p:ext uri="{BB962C8B-B14F-4D97-AF65-F5344CB8AC3E}">
        <p14:creationId xmlns:p14="http://schemas.microsoft.com/office/powerpoint/2010/main" val="242558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4</a:t>
            </a:fld>
            <a:endParaRPr lang="en-US"/>
          </a:p>
        </p:txBody>
      </p:sp>
      <p:pic>
        <p:nvPicPr>
          <p:cNvPr id="5" name="Picture 4">
            <a:extLst>
              <a:ext uri="{FF2B5EF4-FFF2-40B4-BE49-F238E27FC236}">
                <a16:creationId xmlns:a16="http://schemas.microsoft.com/office/drawing/2014/main" id="{E9BA05F3-E797-44B4-8628-4FCDBF30FDFB}"/>
              </a:ext>
            </a:extLst>
          </p:cNvPr>
          <p:cNvPicPr>
            <a:picLocks noChangeAspect="1"/>
          </p:cNvPicPr>
          <p:nvPr/>
        </p:nvPicPr>
        <p:blipFill>
          <a:blip r:embed="rId2"/>
          <a:stretch>
            <a:fillRect/>
          </a:stretch>
        </p:blipFill>
        <p:spPr>
          <a:xfrm>
            <a:off x="3857312" y="794970"/>
            <a:ext cx="4477375" cy="5268060"/>
          </a:xfrm>
          <a:prstGeom prst="rect">
            <a:avLst/>
          </a:prstGeom>
        </p:spPr>
      </p:pic>
    </p:spTree>
    <p:extLst>
      <p:ext uri="{BB962C8B-B14F-4D97-AF65-F5344CB8AC3E}">
        <p14:creationId xmlns:p14="http://schemas.microsoft.com/office/powerpoint/2010/main" val="20052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5</a:t>
            </a:fld>
            <a:endParaRPr lang="en-US"/>
          </a:p>
        </p:txBody>
      </p:sp>
      <p:pic>
        <p:nvPicPr>
          <p:cNvPr id="5" name="Picture 4">
            <a:extLst>
              <a:ext uri="{FF2B5EF4-FFF2-40B4-BE49-F238E27FC236}">
                <a16:creationId xmlns:a16="http://schemas.microsoft.com/office/drawing/2014/main" id="{0E444745-1CF9-4639-B207-B36BC8672FA0}"/>
              </a:ext>
            </a:extLst>
          </p:cNvPr>
          <p:cNvPicPr>
            <a:picLocks noChangeAspect="1"/>
          </p:cNvPicPr>
          <p:nvPr/>
        </p:nvPicPr>
        <p:blipFill>
          <a:blip r:embed="rId2"/>
          <a:stretch>
            <a:fillRect/>
          </a:stretch>
        </p:blipFill>
        <p:spPr>
          <a:xfrm>
            <a:off x="2471231" y="1447523"/>
            <a:ext cx="7249537" cy="3962953"/>
          </a:xfrm>
          <a:prstGeom prst="rect">
            <a:avLst/>
          </a:prstGeom>
        </p:spPr>
      </p:pic>
      <p:sp>
        <p:nvSpPr>
          <p:cNvPr id="7" name="TextBox 6">
            <a:extLst>
              <a:ext uri="{FF2B5EF4-FFF2-40B4-BE49-F238E27FC236}">
                <a16:creationId xmlns:a16="http://schemas.microsoft.com/office/drawing/2014/main" id="{B364D4B7-8160-4815-B327-8A53D12AB4DE}"/>
              </a:ext>
            </a:extLst>
          </p:cNvPr>
          <p:cNvSpPr txBox="1"/>
          <p:nvPr/>
        </p:nvSpPr>
        <p:spPr>
          <a:xfrm>
            <a:off x="3054427" y="5803004"/>
            <a:ext cx="6108852" cy="369332"/>
          </a:xfrm>
          <a:prstGeom prst="rect">
            <a:avLst/>
          </a:prstGeom>
          <a:noFill/>
        </p:spPr>
        <p:txBody>
          <a:bodyPr wrap="square">
            <a:spAutoFit/>
          </a:bodyPr>
          <a:lstStyle/>
          <a:p>
            <a:pPr algn="ctr"/>
            <a:r>
              <a:rPr lang="en-US" dirty="0">
                <a:hlinkClick r:id="rId3"/>
              </a:rPr>
              <a:t>https://learning.aljazeera.net/ar/node/20954</a:t>
            </a:r>
            <a:endParaRPr lang="en-US" dirty="0"/>
          </a:p>
        </p:txBody>
      </p:sp>
    </p:spTree>
    <p:extLst>
      <p:ext uri="{BB962C8B-B14F-4D97-AF65-F5344CB8AC3E}">
        <p14:creationId xmlns:p14="http://schemas.microsoft.com/office/powerpoint/2010/main" val="21468567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6</a:t>
            </a:fld>
            <a:endParaRPr lang="en-US"/>
          </a:p>
        </p:txBody>
      </p:sp>
      <p:sp>
        <p:nvSpPr>
          <p:cNvPr id="4" name="TextBox 3">
            <a:extLst>
              <a:ext uri="{FF2B5EF4-FFF2-40B4-BE49-F238E27FC236}">
                <a16:creationId xmlns:a16="http://schemas.microsoft.com/office/drawing/2014/main" id="{C4090457-E2BD-4AF6-A92A-F03BE2B1EABF}"/>
              </a:ext>
            </a:extLst>
          </p:cNvPr>
          <p:cNvSpPr txBox="1"/>
          <p:nvPr/>
        </p:nvSpPr>
        <p:spPr>
          <a:xfrm>
            <a:off x="352540" y="440676"/>
            <a:ext cx="9353320" cy="5693866"/>
          </a:xfrm>
          <a:prstGeom prst="rect">
            <a:avLst/>
          </a:prstGeom>
          <a:noFill/>
        </p:spPr>
        <p:txBody>
          <a:bodyPr wrap="square">
            <a:spAutoFit/>
          </a:bodyPr>
          <a:lstStyle/>
          <a:p>
            <a:pPr algn="just" rtl="1"/>
            <a:r>
              <a:rPr lang="ar-EG" sz="2800" b="0" i="0" dirty="0">
                <a:solidFill>
                  <a:srgbClr val="333333"/>
                </a:solidFill>
                <a:effectLst/>
                <a:latin typeface="Sakkal Majalla" panose="02000000000000000000" pitchFamily="2" charset="-78"/>
                <a:cs typeface="Sakkal Majalla" panose="02000000000000000000" pitchFamily="2" charset="-78"/>
              </a:rPr>
              <a:t>شَهِدَ الْعَالَمُ ثَلَاثَ ثَوْرَاتٍ صِنَاعِيَّةٍ الْأُولَى عَامَ 1760 حَيْثُ ظَهَرَتِ الْآلَةُ وجَسَّدَهَا مُحَرِّكُ الْبُخَارِ، بَدَأَتِ الثَّوْرَةُ الثَّانِيَةُ فِي الْقَرْنِ التَّاسِعَ عَشَرَ وَجَعَلَتِ الْإِنْتاجَ الضَّخْمَ مُمْكِنًا ومَيَّزَهَا ظُهُورُ الكَهْرَباءِ، أَمَّا الثَّوْرَةُ الثَّالِثَةُ فَقَدْ بَدَأَتْ فِي السِّتِّينِيَّاتِ مِنَ الْقَرْنِ الْماضِي مَعَ اخْتِرَاعِ الحَوَاسِيبِ.</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الْآنَ نَحْنُ دَخَلْنَا مَرْحَلَةَ ثَوْرَةٍ صِناعِيَّةٍ رابِعَةٍ هِيَ خَلِيطٌ بَيْنَ تَطَوُّرِ التَّكْنُولُوجْيَا الْجَدِيدَةِ وَانْتِشَارِ الإنْتَرْنِتِ مَع وَسَائِلِ التَّوَاصُلِ. مِنْ أَمْثِلَةِ هَذِهِ الثَّوْرَةِ التَّقَدُّمُ فِي مَجَالاتِ إِنْتَرْنِتِ الْأَشْيَاءِ، تَصْنِيعُ الْإِنْسَانِ الْآلِيِّ، الطِّبَاعَةُ الثُّلَاثِيَّةُ الْأبْعَادِ، وَكَذَا الذَّكَاءُ الصِّنَاعِيُّ. </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مِن مُحَرِّكَاتِ هَذِه الثَّوْرَةِ انْتِشَارُ وَسَائِلِ التَّوَاصُلِ؛ فَعَدَدُ مَنْ يَمْلِكُونَ هَوَاتِفَ يَبْلُغُ تَقْرِيبًا خَمْسَةَ مِلْياراتِ شَخْصٍ، مَعَ 3.7 مِلْيَارَاتِ شَخْصٍ يَسْتَخْدِمُونَ الإِنْتَرْنِتَ، ومِلْيَارَيْنِ وَثَمَانِمِئَةِ مِلْيُونِ شَخْصٍ يَسْتَخْدِمُونَ مِنَصَّاتِ التَّوَاصُلِ الاجْتِمَاعِيِّ.</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تَقُومُ الثَّوْرَةُ الصِّنَاعِيَّةُ الرَّابِعَةُ عَلَى أَسَاسِ تَعْوِيضِ الْيَدِ الْعَامِلَةِ بِالْآلَةِ والتِّقْنِيَّةِ وَالذَّكَاءِ الصِّنَاعِيِّ.</a:t>
            </a:r>
            <a:br>
              <a:rPr lang="ar-EG" sz="2800" b="0" i="0" dirty="0">
                <a:solidFill>
                  <a:srgbClr val="333333"/>
                </a:solidFill>
                <a:effectLst/>
                <a:latin typeface="Sakkal Majalla" panose="02000000000000000000" pitchFamily="2" charset="-78"/>
                <a:cs typeface="Sakkal Majalla" panose="02000000000000000000" pitchFamily="2" charset="-78"/>
              </a:rPr>
            </a:br>
            <a:r>
              <a:rPr lang="ar-EG" sz="2800" b="0" i="0" dirty="0">
                <a:solidFill>
                  <a:srgbClr val="333333"/>
                </a:solidFill>
                <a:effectLst/>
                <a:latin typeface="Sakkal Majalla" panose="02000000000000000000" pitchFamily="2" charset="-78"/>
                <a:cs typeface="Sakkal Majalla" panose="02000000000000000000" pitchFamily="2" charset="-78"/>
              </a:rPr>
              <a:t>لِهَذَا إِيجَابِيَّاتٌ مِنْهَا تَسْرِيعُ مُعَدَّلاتِ النُّمُوِّ الاقْتِصَادِيِّ، تَخْفِيضُ التَّكَالِيفِ وَتَحْسِينُ الْجَوْدَةِ، وَكَذَا تَقْدِيمُ خدْمَاتٍ أَوْسَعَ لِلنَّاسِ. لَكِن لِهَذِهِ الثَّوْرَةِ سَلْبِياتٌ، مِنْ ذَلِكَ تَقْلِيصُ فُرَصِ الْعَمَلِ، وإِمْكانِيَّةُ اتِّسَاعِ الفَجْوَةِ بَيْنَ الْفُقَرَاءِ وَالأَثْرِيَاءِ.</a:t>
            </a:r>
          </a:p>
        </p:txBody>
      </p:sp>
    </p:spTree>
    <p:extLst>
      <p:ext uri="{BB962C8B-B14F-4D97-AF65-F5344CB8AC3E}">
        <p14:creationId xmlns:p14="http://schemas.microsoft.com/office/powerpoint/2010/main" val="3607285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C8784B88-F3D9-6A4F-9660-1A0A1E561ED7}" type="slidenum">
              <a:rPr lang="en-US" smtClean="0"/>
              <a:t>7</a:t>
            </a:fld>
            <a:endParaRPr lang="en-US"/>
          </a:p>
        </p:txBody>
      </p:sp>
      <p:sp>
        <p:nvSpPr>
          <p:cNvPr id="4" name="TextBox 3">
            <a:extLst>
              <a:ext uri="{FF2B5EF4-FFF2-40B4-BE49-F238E27FC236}">
                <a16:creationId xmlns:a16="http://schemas.microsoft.com/office/drawing/2014/main" id="{800595B3-82CF-472C-91AB-78B77F19C77A}"/>
              </a:ext>
            </a:extLst>
          </p:cNvPr>
          <p:cNvSpPr txBox="1"/>
          <p:nvPr/>
        </p:nvSpPr>
        <p:spPr>
          <a:xfrm>
            <a:off x="2346593" y="1068640"/>
            <a:ext cx="7524520" cy="4401205"/>
          </a:xfrm>
          <a:prstGeom prst="rect">
            <a:avLst/>
          </a:prstGeom>
          <a:noFill/>
        </p:spPr>
        <p:txBody>
          <a:bodyPr wrap="square">
            <a:spAutoFit/>
          </a:bodyPr>
          <a:lstStyle/>
          <a:p>
            <a:pPr algn="just" rtl="1"/>
            <a:r>
              <a:rPr lang="ar-EG" sz="2800" b="0" i="0" dirty="0">
                <a:solidFill>
                  <a:srgbClr val="333333"/>
                </a:solidFill>
                <a:effectLst/>
                <a:latin typeface="Sakkal Majalla" panose="02000000000000000000" pitchFamily="2" charset="-78"/>
                <a:cs typeface="Sakkal Majalla" panose="02000000000000000000" pitchFamily="2" charset="-78"/>
              </a:rPr>
              <a:t>بِحَسَبِ شَرِكَةِ ماكنزي الاسْتِشارِيَّةِ فَإِنَّ نِصْفَ الْعَمَالَةِ الْقَائِمَةِ حَالِيًا يُمْكِنُ اسْتِبْدالُها بِالْآلَةِ والتِّقْنيَّةِ مِمَّا يُوَفِّرُ تَقْرِيبًا سِتَّةَ عَشَرَ ترِيلِيُونَ دُولارٍ، هِيَ عِبَارَةٌ عَنْ رَوَاتِبَ عالَمِيَّةٍ.</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فِي آفَاقِ عَامِ 2030 ستَسْتَوْلِي الرُّوبوتاتُ عَلَى 38% مِنَ الْوَظَائِفِ فِي الْوِلَايَاتِ الْمُتَّحِدَةِ الْأَمْرِيكِيَّةِ، 30% فِي برِيطانِيا 35% فِي أَلْمانِيا و21% فِي اليَابَانِ.</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وَفْقًا لِلْمُنْتَدَى الِاقْتِصَادِيِّ الْعَالَمِيِّ فَإِنَّ سَبْعَةَ مَلايِينِ وَظِيفَةٍ سَوْفَ تَخْتَفِي بِحُلُولِ عَامِ 2020 وَسَيَظْهَرُ مِلْيُونَا وَظِيفَةٍ مُتَعَلِّقَةٍ بِالْكُمْبِيُوتَر والبَرْمَجِيَّاتِ.</a:t>
            </a:r>
          </a:p>
          <a:p>
            <a:pPr algn="just" rtl="1"/>
            <a:r>
              <a:rPr lang="ar-EG" sz="2800" b="0" i="0" dirty="0">
                <a:solidFill>
                  <a:srgbClr val="333333"/>
                </a:solidFill>
                <a:effectLst/>
                <a:latin typeface="Sakkal Majalla" panose="02000000000000000000" pitchFamily="2" charset="-78"/>
                <a:cs typeface="Sakkal Majalla" panose="02000000000000000000" pitchFamily="2" charset="-78"/>
              </a:rPr>
              <a:t>مِنْ مَلامِحِ تَسَارُعِ هَذِهِ الثَّوْرَةِ قَفْزَةُ التِّجَارَةِ الإِلِكْتِرُونِيَّةِ فِي عَامَيْنِ فَقَطْ وَارْتِفَاعُهَا مِنْ 16 إلَى 22 ترِيلْيُونَ دُولارٍ. قَفْزَةٌ تُشِيرُ إلَى حَجْمِ التَّغْيِيرِ الَّذِي سَيَحْصُلُ.</a:t>
            </a:r>
          </a:p>
        </p:txBody>
      </p:sp>
    </p:spTree>
    <p:extLst>
      <p:ext uri="{BB962C8B-B14F-4D97-AF65-F5344CB8AC3E}">
        <p14:creationId xmlns:p14="http://schemas.microsoft.com/office/powerpoint/2010/main" val="3020435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023CB45-434C-144E-9030-33EA9BC122DC}"/>
              </a:ext>
            </a:extLst>
          </p:cNvPr>
          <p:cNvSpPr>
            <a:spLocks noGrp="1"/>
          </p:cNvSpPr>
          <p:nvPr>
            <p:ph type="sldNum" sz="quarter" idx="12"/>
          </p:nvPr>
        </p:nvSpPr>
        <p:spPr/>
        <p:txBody>
          <a:bodyPr/>
          <a:lstStyle/>
          <a:p>
            <a:fld id="{C8784B88-F3D9-6A4F-9660-1A0A1E561ED7}" type="slidenum">
              <a:rPr lang="en-US" smtClean="0"/>
              <a:t>8</a:t>
            </a:fld>
            <a:endParaRPr lang="en-US"/>
          </a:p>
        </p:txBody>
      </p:sp>
      <p:pic>
        <p:nvPicPr>
          <p:cNvPr id="7" name="Picture 6">
            <a:extLst>
              <a:ext uri="{FF2B5EF4-FFF2-40B4-BE49-F238E27FC236}">
                <a16:creationId xmlns:a16="http://schemas.microsoft.com/office/drawing/2014/main" id="{1C603F22-8B5C-494F-88CF-E204883308B3}"/>
              </a:ext>
            </a:extLst>
          </p:cNvPr>
          <p:cNvPicPr>
            <a:picLocks noChangeAspect="1"/>
          </p:cNvPicPr>
          <p:nvPr/>
        </p:nvPicPr>
        <p:blipFill>
          <a:blip r:embed="rId2"/>
          <a:stretch>
            <a:fillRect/>
          </a:stretch>
        </p:blipFill>
        <p:spPr>
          <a:xfrm>
            <a:off x="2333495" y="920663"/>
            <a:ext cx="7525011" cy="5016674"/>
          </a:xfrm>
          <a:prstGeom prst="rect">
            <a:avLst/>
          </a:prstGeom>
        </p:spPr>
      </p:pic>
    </p:spTree>
    <p:extLst>
      <p:ext uri="{BB962C8B-B14F-4D97-AF65-F5344CB8AC3E}">
        <p14:creationId xmlns:p14="http://schemas.microsoft.com/office/powerpoint/2010/main" val="6298603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TotalTime>
  <Words>340</Words>
  <Application>Microsoft Office PowerPoint</Application>
  <PresentationFormat>Widescreen</PresentationFormat>
  <Paragraphs>25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Sakkal Majalla</vt:lpstr>
      <vt:lpstr>Office Theme</vt:lpstr>
      <vt:lpstr>الثَّوْرَةُ الصِّنَاعِيَّةُ الرَّابِعَةُ تُهَدِّدُ مَلايِينَ الوَظائِفِ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EHB</cp:lastModifiedBy>
  <cp:revision>54</cp:revision>
  <dcterms:created xsi:type="dcterms:W3CDTF">2020-09-13T16:40:33Z</dcterms:created>
  <dcterms:modified xsi:type="dcterms:W3CDTF">2024-12-08T14:35:54Z</dcterms:modified>
</cp:coreProperties>
</file>