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72"/>
    <p:restoredTop sz="92683"/>
  </p:normalViewPr>
  <p:slideViewPr>
    <p:cSldViewPr snapToGrid="0" snapToObjects="1">
      <p:cViewPr>
        <p:scale>
          <a:sx n="67" d="100"/>
          <a:sy n="67" d="100"/>
        </p:scale>
        <p:origin x="832" y="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97DA2-CF9B-0548-89BC-41DD59467B85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DEBF2-CC02-1548-9470-B528E3625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98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9530D08-FCBC-2442-8AF0-6F57396B26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0219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B2A54-FC40-FE44-B3CA-E2D3E1BD2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01/11/2020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84A88-7E80-B240-B1D0-E6162EFB8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DBDC0EF-082B-474B-8CA4-98454AF4AEBA}"/>
              </a:ext>
            </a:extLst>
          </p:cNvPr>
          <p:cNvSpPr/>
          <p:nvPr userDrawn="1"/>
        </p:nvSpPr>
        <p:spPr>
          <a:xfrm>
            <a:off x="9982200" y="242888"/>
            <a:ext cx="2062163" cy="171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75D6A4-DD0F-A54E-8615-5D0133DAE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2252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3BDEBF7-FA97-0741-A594-97BCE55D76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FC41CAC8-26EE-AD4F-92B7-481D2D348569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1122BF2-C2B8-FA49-843E-12C8E5D64BD1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en-CA" sz="1800" b="1" dirty="0"/>
              <a:t>AQD 131 – </a:t>
            </a:r>
            <a:r>
              <a:rPr lang="en-CA" sz="1800" b="1" dirty="0" err="1"/>
              <a:t>Aqeedah</a:t>
            </a:r>
            <a:r>
              <a:rPr lang="en-CA" sz="1800" b="1" dirty="0"/>
              <a:t> Curriculum – Lecture No. 7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26675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DF3F3-9817-DF45-9720-EC62753AD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39DE9E-49B4-5245-8859-91B7E5EA2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670A9-CBAB-2C49-950E-5B31284F2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01/11/2020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9C57E-F3D0-124E-BE46-E8D0BC6F5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00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7EF1F6-BFC8-E54B-BD75-AD0467B4D7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EC5120-FFD1-DF48-80C8-000736276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515DF-717B-B242-AE59-FBFEC115E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01/11/2020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CAEFF-B8AB-074B-AAD7-B40D9E5B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75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432FA-8667-4446-A71D-C97A83700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10346-13AE-AC46-BB14-BD42A0147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3B3C2-584D-B04F-9C08-AEBABB598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01/11/2020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8785F-521D-0C44-8EE3-2CFF92EC9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94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92CDF-C717-7044-AA4A-5150F8498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10F1A3-EE6B-B643-8A96-7EB5355F4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EA2A2-1905-F64F-A921-98677409C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01/11/2020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12FB8-D1DA-5C42-865C-4E2AF1F54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87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3EAE3-61A7-F749-875E-C4F204A1F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90A70-3233-6345-B755-997D04AE38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F07842-B9FF-AE49-814C-4AD1A5B0F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BCD8A8-3C59-E545-B02E-2C1655DF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01/11/2020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882D9E-F43F-D44C-82D8-8DC2B412D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31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C3363-FA41-1940-8E68-047776A85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31B48-0769-F746-A5E4-D04C2A776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3771C5-36C7-4348-94E9-B488F912E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4492BF-37AF-F14B-92DB-45CF3B7B0B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2C5698-46FB-3D46-A19E-E67525E4FE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17F8ED-C600-CB41-A494-4CC0D8ACA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01/11/2020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487123-0779-FB4A-827B-51AC3192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84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DA3E6-AEA3-B54D-9374-6AE6FBDBA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4D16E0-8AC1-FB48-892C-65E7457A1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01/11/2020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36B769-975D-F442-93E9-0CEA33453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87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A3B0DD-3463-5344-B094-815387B42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01/11/2020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EC7B5A-ACA7-1149-B4B9-6FC902D09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04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692AF-27A0-C249-800F-C129E9BB1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05945-3F90-1F41-8D50-86FDDCDDF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5FF419-5B04-CA4D-B134-92D8E45F2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027EFE-F754-E54E-92CC-853C3A3E3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01/11/2020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C53744-71D3-DE4B-85B7-2122B010B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60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8B656-7A5A-F843-9502-BFA3B1FF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43EA3C-67FA-964E-9DB0-ED8DEA2F97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A2A11A-2029-3640-9DD4-B7D24EDA7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4D85BC-44AD-2443-953B-FAF3B3FE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dirty="0"/>
              <a:t>01/11/2020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BBF23B-F646-BF47-AE26-9F9D9402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49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5AA4472B-77C3-C84F-B148-9A6105B11873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DDCA45-CB87-4846-A6A1-55A1929CB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0F31F4-BF77-CA4D-AD13-C0EF018F7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A73850-9D85-2A4A-B6B7-456EA1583E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D6E881E-EDFF-9A48-8643-9E8960853ECB}" type="datetime1">
              <a:rPr lang="en-CA" smtClean="0"/>
              <a:t>2020-10-27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BF62B-EBD9-1342-8CB5-9BCC68E88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8784B88-F3D9-6A4F-9660-1A0A1E561ED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7A79718-0341-3243-9AE1-3D0C2DA7418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069186" y="230188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D8A766A-995A-9C41-BF6C-E3EBFD67ED69}"/>
              </a:ext>
            </a:extLst>
          </p:cNvPr>
          <p:cNvSpPr/>
          <p:nvPr userDrawn="1"/>
        </p:nvSpPr>
        <p:spPr>
          <a:xfrm>
            <a:off x="9743662" y="14050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58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2B0BB-85E7-444B-A033-873561327B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222523"/>
            <a:ext cx="10515600" cy="2387600"/>
          </a:xfrm>
        </p:spPr>
        <p:txBody>
          <a:bodyPr>
            <a:normAutofit/>
          </a:bodyPr>
          <a:lstStyle/>
          <a:p>
            <a:r>
              <a:rPr lang="en-US" sz="5000" dirty="0"/>
              <a:t>Paradise and Hellfire</a:t>
            </a:r>
            <a:br>
              <a:rPr lang="en-US" sz="5000" dirty="0"/>
            </a:br>
            <a:endParaRPr lang="en-US" sz="5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CE41B7-91BB-2643-B51E-9483CCFAA4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Fatima </a:t>
            </a:r>
            <a:r>
              <a:rPr lang="en-US" b="1" dirty="0" err="1"/>
              <a:t>Sallam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8D3839-5137-2E43-9E9E-2448574C1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15/11/2020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1C79E2-969B-654E-9C3F-A0C291F54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97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23FD4-8E45-2C4E-A2B0-7EE5066E2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42286-A1D8-B645-BE41-A0441A30AB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Paradise.</a:t>
            </a:r>
          </a:p>
          <a:p>
            <a:r>
              <a:rPr lang="en-US" dirty="0"/>
              <a:t>Hellfire.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B13A6E-2CC9-B340-8DDB-115870560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15/11/2020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2DFAB7-4DF7-F140-9E7E-63058FA08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218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B6B11-3C75-4C18-836F-057C930E7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Establishing the Afterlife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2574F-308B-4C80-AF6D-6F8E36DCC4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CA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All previous laws proved the Afterlife.</a:t>
            </a:r>
          </a:p>
          <a:p>
            <a:pPr algn="just"/>
            <a:r>
              <a:rPr lang="en-CA" dirty="0">
                <a:ea typeface="Arial" panose="020B0604020202020204" pitchFamily="34" charset="0"/>
              </a:rPr>
              <a:t>After life can be proven by three approaches.</a:t>
            </a:r>
            <a:endParaRPr lang="en-CA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FAEB70-146C-4BC7-98A6-81F867C20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15/11/2020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EFC551-B1EC-446E-B77A-04BDB974E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332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B6B11-3C75-4C18-836F-057C930E7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Paradise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2574F-308B-4C80-AF6D-6F8E36DCC4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dirty="0"/>
              <a:t>Paradise is the everlasting abode and reward for believers.</a:t>
            </a:r>
          </a:p>
          <a:p>
            <a:pPr algn="just"/>
            <a:r>
              <a:rPr lang="en-US" dirty="0"/>
              <a:t>The greatest reward for the people of paradise is to see Allah, the Almighty.</a:t>
            </a:r>
          </a:p>
          <a:p>
            <a:pPr algn="just"/>
            <a:r>
              <a:rPr lang="en-US" dirty="0"/>
              <a:t>The bliss of paradise is everlasting.</a:t>
            </a:r>
            <a:endParaRPr lang="en-CA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FAEB70-146C-4BC7-98A6-81F867C20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15/11/2020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EFC551-B1EC-446E-B77A-04BDB974E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384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B6B11-3C75-4C18-836F-057C930E7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Hellfire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2574F-308B-4C80-AF6D-6F8E36DCC4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dirty="0"/>
              <a:t>Hellfire is the everlasting abode and punishment for disbelievers.</a:t>
            </a:r>
          </a:p>
          <a:p>
            <a:pPr algn="just"/>
            <a:r>
              <a:rPr lang="en-US" dirty="0"/>
              <a:t>The disbelievers will live eternally in the hellfire.</a:t>
            </a:r>
            <a:endParaRPr lang="en-CA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FAEB70-146C-4BC7-98A6-81F867C20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15/11/2020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EFC551-B1EC-446E-B77A-04BDB974E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768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B6B11-3C75-4C18-836F-057C930E7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The Sinful Believers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2574F-308B-4C80-AF6D-6F8E36DCC4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dirty="0"/>
              <a:t>Some will be forgiven and will not enter the Hellfire.</a:t>
            </a:r>
          </a:p>
          <a:p>
            <a:pPr algn="just"/>
            <a:r>
              <a:rPr lang="en-US" dirty="0"/>
              <a:t>Some of will enter it but will be removed from it by Allah’s mercy and the intercession of his prophet (PBUH).</a:t>
            </a:r>
          </a:p>
          <a:p>
            <a:pPr algn="just"/>
            <a:r>
              <a:rPr lang="en-US" dirty="0"/>
              <a:t>No believer will remain forever in the </a:t>
            </a:r>
            <a:r>
              <a:rPr lang="en-US"/>
              <a:t>hellfire.</a:t>
            </a:r>
            <a:endParaRPr lang="en-CA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FAEB70-146C-4BC7-98A6-81F867C20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15/11/2020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EFC551-B1EC-446E-B77A-04BDB974E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414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5495</TotalTime>
  <Words>142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Paradise and Hellfire </vt:lpstr>
      <vt:lpstr>Agenda</vt:lpstr>
      <vt:lpstr>Establishing the Afterlife</vt:lpstr>
      <vt:lpstr>Paradise</vt:lpstr>
      <vt:lpstr>Hellfire</vt:lpstr>
      <vt:lpstr>The Sinful Believers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fatima sallam</cp:lastModifiedBy>
  <cp:revision>86</cp:revision>
  <dcterms:created xsi:type="dcterms:W3CDTF">2020-09-13T16:40:33Z</dcterms:created>
  <dcterms:modified xsi:type="dcterms:W3CDTF">2020-10-28T03:38:04Z</dcterms:modified>
</cp:coreProperties>
</file>