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sldIdLst>
    <p:sldId id="256" r:id="rId2"/>
    <p:sldId id="311" r:id="rId3"/>
    <p:sldId id="312" r:id="rId4"/>
    <p:sldId id="308" r:id="rId5"/>
    <p:sldId id="302" r:id="rId6"/>
    <p:sldId id="313" r:id="rId7"/>
    <p:sldId id="314" r:id="rId8"/>
    <p:sldId id="309" r:id="rId9"/>
    <p:sldId id="295" r:id="rId10"/>
    <p:sldId id="31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79"/>
    <p:restoredTop sz="94778"/>
  </p:normalViewPr>
  <p:slideViewPr>
    <p:cSldViewPr snapToGrid="0" snapToObjects="1">
      <p:cViewPr varScale="1">
        <p:scale>
          <a:sx n="114" d="100"/>
          <a:sy n="114" d="100"/>
        </p:scale>
        <p:origin x="472" y="1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E17A979-800B-5F45-B805-46AB4325846D}" type="doc">
      <dgm:prSet loTypeId="urn:microsoft.com/office/officeart/2005/8/layout/hList9" loCatId="" qsTypeId="urn:microsoft.com/office/officeart/2005/8/quickstyle/simple1" qsCatId="simple" csTypeId="urn:microsoft.com/office/officeart/2005/8/colors/accent1_2" csCatId="accent1" phldr="1"/>
      <dgm:spPr/>
      <dgm:t>
        <a:bodyPr/>
        <a:lstStyle/>
        <a:p>
          <a:endParaRPr lang="en-GB"/>
        </a:p>
      </dgm:t>
    </dgm:pt>
    <dgm:pt modelId="{6E47E3AB-DD40-1F4C-BE6E-C334C2614C9B}">
      <dgm:prSet phldrT="[Text]"/>
      <dgm:spPr/>
      <dgm:t>
        <a:bodyPr/>
        <a:lstStyle/>
        <a:p>
          <a:r>
            <a:rPr lang="ar-SA" dirty="0"/>
            <a:t>في الاصطلاح</a:t>
          </a:r>
          <a:endParaRPr lang="en-GB" dirty="0"/>
        </a:p>
      </dgm:t>
    </dgm:pt>
    <dgm:pt modelId="{2EA9149D-A6AA-EA4B-BD85-BBA5567D2713}" type="parTrans" cxnId="{09A256FE-D066-264A-987E-90A700CD1488}">
      <dgm:prSet/>
      <dgm:spPr/>
      <dgm:t>
        <a:bodyPr/>
        <a:lstStyle/>
        <a:p>
          <a:endParaRPr lang="en-GB"/>
        </a:p>
      </dgm:t>
    </dgm:pt>
    <dgm:pt modelId="{25F05F48-D754-CC45-AD22-E1B1D158B2BB}" type="sibTrans" cxnId="{09A256FE-D066-264A-987E-90A700CD1488}">
      <dgm:prSet/>
      <dgm:spPr/>
      <dgm:t>
        <a:bodyPr/>
        <a:lstStyle/>
        <a:p>
          <a:endParaRPr lang="en-GB"/>
        </a:p>
      </dgm:t>
    </dgm:pt>
    <dgm:pt modelId="{19F660DF-94E6-3245-AA9D-4CDF35268003}">
      <dgm:prSet phldrT="[Text]"/>
      <dgm:spPr/>
      <dgm:t>
        <a:bodyPr/>
        <a:lstStyle/>
        <a:p>
          <a:r>
            <a:rPr lang="ar-SA" dirty="0"/>
            <a:t>لامرأته المفارقة في الحياة بطلاق، وما في معناه </a:t>
          </a:r>
          <a:endParaRPr lang="en-GB" dirty="0"/>
        </a:p>
      </dgm:t>
    </dgm:pt>
    <dgm:pt modelId="{4506C24E-C23E-3A42-927C-C48AE265A449}" type="parTrans" cxnId="{47225A2A-E9CD-334E-A3FE-0E3FD375E0D1}">
      <dgm:prSet/>
      <dgm:spPr/>
      <dgm:t>
        <a:bodyPr/>
        <a:lstStyle/>
        <a:p>
          <a:endParaRPr lang="en-GB"/>
        </a:p>
      </dgm:t>
    </dgm:pt>
    <dgm:pt modelId="{38D10A9D-4524-EB42-9805-0A2DB6ACA144}" type="sibTrans" cxnId="{47225A2A-E9CD-334E-A3FE-0E3FD375E0D1}">
      <dgm:prSet/>
      <dgm:spPr/>
      <dgm:t>
        <a:bodyPr/>
        <a:lstStyle/>
        <a:p>
          <a:endParaRPr lang="en-GB"/>
        </a:p>
      </dgm:t>
    </dgm:pt>
    <dgm:pt modelId="{5BD21BEC-30C8-3248-8666-B5E5D79E39F3}">
      <dgm:prSet phldrT="[Text]"/>
      <dgm:spPr/>
      <dgm:t>
        <a:bodyPr/>
        <a:lstStyle/>
        <a:p>
          <a:r>
            <a:rPr lang="ar-SA" dirty="0"/>
            <a:t>في اللغة</a:t>
          </a:r>
          <a:endParaRPr lang="en-GB" dirty="0"/>
        </a:p>
      </dgm:t>
    </dgm:pt>
    <dgm:pt modelId="{10FE5C4E-9EC7-444C-8376-DBD50B287DE0}" type="parTrans" cxnId="{FAF3614E-FF3A-BF4D-9F53-4DBC28EAAEDD}">
      <dgm:prSet/>
      <dgm:spPr/>
      <dgm:t>
        <a:bodyPr/>
        <a:lstStyle/>
        <a:p>
          <a:endParaRPr lang="en-GB"/>
        </a:p>
      </dgm:t>
    </dgm:pt>
    <dgm:pt modelId="{74E910C7-FB3A-2245-B681-659E29CB2278}" type="sibTrans" cxnId="{FAF3614E-FF3A-BF4D-9F53-4DBC28EAAEDD}">
      <dgm:prSet/>
      <dgm:spPr/>
      <dgm:t>
        <a:bodyPr/>
        <a:lstStyle/>
        <a:p>
          <a:endParaRPr lang="en-GB"/>
        </a:p>
      </dgm:t>
    </dgm:pt>
    <dgm:pt modelId="{1984602E-8E19-194F-896F-B0690B083663}">
      <dgm:prSet phldrT="[Text]"/>
      <dgm:spPr/>
      <dgm:t>
        <a:bodyPr/>
        <a:lstStyle/>
        <a:p>
          <a:r>
            <a:rPr lang="ar-SA" dirty="0"/>
            <a:t>: من فعل متع يمتع، والمتاع هو المنفعة، وتمتعت، واستمتعت والاسم متعة</a:t>
          </a:r>
          <a:endParaRPr lang="en-GB" dirty="0"/>
        </a:p>
      </dgm:t>
    </dgm:pt>
    <dgm:pt modelId="{4B170C81-C970-1C43-8E4F-96DD9E111A93}" type="parTrans" cxnId="{1309A1EC-0E5E-1848-BE3E-173A8732763F}">
      <dgm:prSet/>
      <dgm:spPr/>
      <dgm:t>
        <a:bodyPr/>
        <a:lstStyle/>
        <a:p>
          <a:endParaRPr lang="en-GB"/>
        </a:p>
      </dgm:t>
    </dgm:pt>
    <dgm:pt modelId="{08B2495A-5928-7148-A45A-CA43D67ACBA5}" type="sibTrans" cxnId="{1309A1EC-0E5E-1848-BE3E-173A8732763F}">
      <dgm:prSet/>
      <dgm:spPr/>
      <dgm:t>
        <a:bodyPr/>
        <a:lstStyle/>
        <a:p>
          <a:endParaRPr lang="en-GB"/>
        </a:p>
      </dgm:t>
    </dgm:pt>
    <dgm:pt modelId="{41ACE691-2D72-BC42-8744-96C239366D16}">
      <dgm:prSet phldrT="[Text]"/>
      <dgm:spPr/>
      <dgm:t>
        <a:bodyPr/>
        <a:lstStyle/>
        <a:p>
          <a:r>
            <a:rPr lang="ar-SA" dirty="0"/>
            <a:t>ومنها متعة النكاح، ومتعة الطلاق لأنها انتفاع</a:t>
          </a:r>
          <a:endParaRPr lang="en-GB" dirty="0"/>
        </a:p>
      </dgm:t>
    </dgm:pt>
    <dgm:pt modelId="{718CFCE1-BDE7-7E41-B3FC-FC01546B2B4C}" type="parTrans" cxnId="{A4C68540-D229-0748-A08C-197C324CB527}">
      <dgm:prSet/>
      <dgm:spPr/>
      <dgm:t>
        <a:bodyPr/>
        <a:lstStyle/>
        <a:p>
          <a:endParaRPr lang="en-GB"/>
        </a:p>
      </dgm:t>
    </dgm:pt>
    <dgm:pt modelId="{B7FFD05E-076D-944C-9A43-3FDDD1104EBA}" type="sibTrans" cxnId="{A4C68540-D229-0748-A08C-197C324CB527}">
      <dgm:prSet/>
      <dgm:spPr/>
      <dgm:t>
        <a:bodyPr/>
        <a:lstStyle/>
        <a:p>
          <a:endParaRPr lang="en-GB"/>
        </a:p>
      </dgm:t>
    </dgm:pt>
    <dgm:pt modelId="{D7CE583A-8F17-A04A-8C17-B8F740A2ECCB}">
      <dgm:prSet/>
      <dgm:spPr/>
      <dgm:t>
        <a:bodyPr/>
        <a:lstStyle/>
        <a:p>
          <a:r>
            <a:rPr lang="ar-SA"/>
            <a:t>مال يجب على الزوج دفعه </a:t>
          </a:r>
          <a:endParaRPr lang="en-DE"/>
        </a:p>
      </dgm:t>
    </dgm:pt>
    <dgm:pt modelId="{0C235B9F-2778-C84B-B967-A40AAE18EC22}" type="parTrans" cxnId="{71D5B87E-9340-ED42-86A9-A26CA7390AEB}">
      <dgm:prSet/>
      <dgm:spPr/>
      <dgm:t>
        <a:bodyPr/>
        <a:lstStyle/>
        <a:p>
          <a:endParaRPr lang="en-GB"/>
        </a:p>
      </dgm:t>
    </dgm:pt>
    <dgm:pt modelId="{5B7EF137-208D-DD44-B878-1A634014B8C2}" type="sibTrans" cxnId="{71D5B87E-9340-ED42-86A9-A26CA7390AEB}">
      <dgm:prSet/>
      <dgm:spPr/>
      <dgm:t>
        <a:bodyPr/>
        <a:lstStyle/>
        <a:p>
          <a:endParaRPr lang="en-GB"/>
        </a:p>
      </dgm:t>
    </dgm:pt>
    <dgm:pt modelId="{0432386B-85BB-CD44-9451-6870F80173B9}" type="pres">
      <dgm:prSet presAssocID="{0E17A979-800B-5F45-B805-46AB4325846D}" presName="list" presStyleCnt="0">
        <dgm:presLayoutVars>
          <dgm:dir/>
          <dgm:animLvl val="lvl"/>
        </dgm:presLayoutVars>
      </dgm:prSet>
      <dgm:spPr/>
    </dgm:pt>
    <dgm:pt modelId="{175AB5A9-20F7-1C49-955E-1780D0986DDF}" type="pres">
      <dgm:prSet presAssocID="{6E47E3AB-DD40-1F4C-BE6E-C334C2614C9B}" presName="posSpace" presStyleCnt="0"/>
      <dgm:spPr/>
    </dgm:pt>
    <dgm:pt modelId="{3339CEAD-F968-8146-BB48-62A43C6EC3ED}" type="pres">
      <dgm:prSet presAssocID="{6E47E3AB-DD40-1F4C-BE6E-C334C2614C9B}" presName="vertFlow" presStyleCnt="0"/>
      <dgm:spPr/>
    </dgm:pt>
    <dgm:pt modelId="{F9F9ACDB-5CEE-B647-990A-1B34EA9EA2A9}" type="pres">
      <dgm:prSet presAssocID="{6E47E3AB-DD40-1F4C-BE6E-C334C2614C9B}" presName="topSpace" presStyleCnt="0"/>
      <dgm:spPr/>
    </dgm:pt>
    <dgm:pt modelId="{10C35579-2369-EA47-8529-0C62D5B359A2}" type="pres">
      <dgm:prSet presAssocID="{6E47E3AB-DD40-1F4C-BE6E-C334C2614C9B}" presName="firstComp" presStyleCnt="0"/>
      <dgm:spPr/>
    </dgm:pt>
    <dgm:pt modelId="{8E92EC1E-7CEE-F94D-B7D4-67F744D6C74E}" type="pres">
      <dgm:prSet presAssocID="{6E47E3AB-DD40-1F4C-BE6E-C334C2614C9B}" presName="firstChild" presStyleLbl="bgAccFollowNode1" presStyleIdx="0" presStyleCnt="4"/>
      <dgm:spPr/>
    </dgm:pt>
    <dgm:pt modelId="{4D159BFC-4B0D-1A46-90C6-DC782AEA8951}" type="pres">
      <dgm:prSet presAssocID="{6E47E3AB-DD40-1F4C-BE6E-C334C2614C9B}" presName="firstChildTx" presStyleLbl="bgAccFollowNode1" presStyleIdx="0" presStyleCnt="4">
        <dgm:presLayoutVars>
          <dgm:bulletEnabled val="1"/>
        </dgm:presLayoutVars>
      </dgm:prSet>
      <dgm:spPr/>
    </dgm:pt>
    <dgm:pt modelId="{B71031B1-42F1-7143-A3EC-F3A04ED658AE}" type="pres">
      <dgm:prSet presAssocID="{19F660DF-94E6-3245-AA9D-4CDF35268003}" presName="comp" presStyleCnt="0"/>
      <dgm:spPr/>
    </dgm:pt>
    <dgm:pt modelId="{61129D59-08FB-EC43-A695-848A6E23498D}" type="pres">
      <dgm:prSet presAssocID="{19F660DF-94E6-3245-AA9D-4CDF35268003}" presName="child" presStyleLbl="bgAccFollowNode1" presStyleIdx="1" presStyleCnt="4"/>
      <dgm:spPr/>
    </dgm:pt>
    <dgm:pt modelId="{3A0753B6-1991-264F-902D-10E022BFB2A3}" type="pres">
      <dgm:prSet presAssocID="{19F660DF-94E6-3245-AA9D-4CDF35268003}" presName="childTx" presStyleLbl="bgAccFollowNode1" presStyleIdx="1" presStyleCnt="4">
        <dgm:presLayoutVars>
          <dgm:bulletEnabled val="1"/>
        </dgm:presLayoutVars>
      </dgm:prSet>
      <dgm:spPr/>
    </dgm:pt>
    <dgm:pt modelId="{405EB7AF-4AB4-554C-89A8-AA109CE99998}" type="pres">
      <dgm:prSet presAssocID="{6E47E3AB-DD40-1F4C-BE6E-C334C2614C9B}" presName="negSpace" presStyleCnt="0"/>
      <dgm:spPr/>
    </dgm:pt>
    <dgm:pt modelId="{5D1CFCA1-A293-A741-9645-4A43919C4657}" type="pres">
      <dgm:prSet presAssocID="{6E47E3AB-DD40-1F4C-BE6E-C334C2614C9B}" presName="circle" presStyleLbl="node1" presStyleIdx="0" presStyleCnt="2"/>
      <dgm:spPr/>
    </dgm:pt>
    <dgm:pt modelId="{749A95B3-2ACF-E442-BFBA-7BF58E6FC5FC}" type="pres">
      <dgm:prSet presAssocID="{25F05F48-D754-CC45-AD22-E1B1D158B2BB}" presName="transSpace" presStyleCnt="0"/>
      <dgm:spPr/>
    </dgm:pt>
    <dgm:pt modelId="{094AC3A0-9DBF-154C-9069-4B26DE4B6188}" type="pres">
      <dgm:prSet presAssocID="{5BD21BEC-30C8-3248-8666-B5E5D79E39F3}" presName="posSpace" presStyleCnt="0"/>
      <dgm:spPr/>
    </dgm:pt>
    <dgm:pt modelId="{090ABA54-6F4D-B841-AF30-17FBF0A2FDCF}" type="pres">
      <dgm:prSet presAssocID="{5BD21BEC-30C8-3248-8666-B5E5D79E39F3}" presName="vertFlow" presStyleCnt="0"/>
      <dgm:spPr/>
    </dgm:pt>
    <dgm:pt modelId="{58978673-51C1-2D41-9CB9-3D2454F289E6}" type="pres">
      <dgm:prSet presAssocID="{5BD21BEC-30C8-3248-8666-B5E5D79E39F3}" presName="topSpace" presStyleCnt="0"/>
      <dgm:spPr/>
    </dgm:pt>
    <dgm:pt modelId="{BF360487-4472-0A4E-B615-7AFBC85C5755}" type="pres">
      <dgm:prSet presAssocID="{5BD21BEC-30C8-3248-8666-B5E5D79E39F3}" presName="firstComp" presStyleCnt="0"/>
      <dgm:spPr/>
    </dgm:pt>
    <dgm:pt modelId="{33230AA1-7262-FE44-813C-4344A87DEF7E}" type="pres">
      <dgm:prSet presAssocID="{5BD21BEC-30C8-3248-8666-B5E5D79E39F3}" presName="firstChild" presStyleLbl="bgAccFollowNode1" presStyleIdx="2" presStyleCnt="4"/>
      <dgm:spPr/>
    </dgm:pt>
    <dgm:pt modelId="{979040E0-8C38-5945-940E-FE1E8BEAB4CE}" type="pres">
      <dgm:prSet presAssocID="{5BD21BEC-30C8-3248-8666-B5E5D79E39F3}" presName="firstChildTx" presStyleLbl="bgAccFollowNode1" presStyleIdx="2" presStyleCnt="4">
        <dgm:presLayoutVars>
          <dgm:bulletEnabled val="1"/>
        </dgm:presLayoutVars>
      </dgm:prSet>
      <dgm:spPr/>
    </dgm:pt>
    <dgm:pt modelId="{4928B87B-187E-1540-8AB4-EE990F9469A7}" type="pres">
      <dgm:prSet presAssocID="{41ACE691-2D72-BC42-8744-96C239366D16}" presName="comp" presStyleCnt="0"/>
      <dgm:spPr/>
    </dgm:pt>
    <dgm:pt modelId="{B6103088-0D3F-DC4C-9BC6-F964393951B9}" type="pres">
      <dgm:prSet presAssocID="{41ACE691-2D72-BC42-8744-96C239366D16}" presName="child" presStyleLbl="bgAccFollowNode1" presStyleIdx="3" presStyleCnt="4"/>
      <dgm:spPr/>
    </dgm:pt>
    <dgm:pt modelId="{F201FC6A-1646-5643-85FF-107DCBD12B95}" type="pres">
      <dgm:prSet presAssocID="{41ACE691-2D72-BC42-8744-96C239366D16}" presName="childTx" presStyleLbl="bgAccFollowNode1" presStyleIdx="3" presStyleCnt="4">
        <dgm:presLayoutVars>
          <dgm:bulletEnabled val="1"/>
        </dgm:presLayoutVars>
      </dgm:prSet>
      <dgm:spPr/>
    </dgm:pt>
    <dgm:pt modelId="{1CDF794B-781C-6140-A2DA-142647C63012}" type="pres">
      <dgm:prSet presAssocID="{5BD21BEC-30C8-3248-8666-B5E5D79E39F3}" presName="negSpace" presStyleCnt="0"/>
      <dgm:spPr/>
    </dgm:pt>
    <dgm:pt modelId="{6A8F0FCE-599D-0041-8B6B-E58361C75381}" type="pres">
      <dgm:prSet presAssocID="{5BD21BEC-30C8-3248-8666-B5E5D79E39F3}" presName="circle" presStyleLbl="node1" presStyleIdx="1" presStyleCnt="2"/>
      <dgm:spPr/>
    </dgm:pt>
  </dgm:ptLst>
  <dgm:cxnLst>
    <dgm:cxn modelId="{1E2DCD13-2A7B-7849-922F-59C23E504E10}" type="presOf" srcId="{41ACE691-2D72-BC42-8744-96C239366D16}" destId="{F201FC6A-1646-5643-85FF-107DCBD12B95}" srcOrd="1" destOrd="0" presId="urn:microsoft.com/office/officeart/2005/8/layout/hList9"/>
    <dgm:cxn modelId="{47225A2A-E9CD-334E-A3FE-0E3FD375E0D1}" srcId="{6E47E3AB-DD40-1F4C-BE6E-C334C2614C9B}" destId="{19F660DF-94E6-3245-AA9D-4CDF35268003}" srcOrd="1" destOrd="0" parTransId="{4506C24E-C23E-3A42-927C-C48AE265A449}" sibTransId="{38D10A9D-4524-EB42-9805-0A2DB6ACA144}"/>
    <dgm:cxn modelId="{3AAE942A-C0B0-A34B-A52D-94A4F8637D9E}" type="presOf" srcId="{41ACE691-2D72-BC42-8744-96C239366D16}" destId="{B6103088-0D3F-DC4C-9BC6-F964393951B9}" srcOrd="0" destOrd="0" presId="urn:microsoft.com/office/officeart/2005/8/layout/hList9"/>
    <dgm:cxn modelId="{A4C68540-D229-0748-A08C-197C324CB527}" srcId="{5BD21BEC-30C8-3248-8666-B5E5D79E39F3}" destId="{41ACE691-2D72-BC42-8744-96C239366D16}" srcOrd="1" destOrd="0" parTransId="{718CFCE1-BDE7-7E41-B3FC-FC01546B2B4C}" sibTransId="{B7FFD05E-076D-944C-9A43-3FDDD1104EBA}"/>
    <dgm:cxn modelId="{FAF3614E-FF3A-BF4D-9F53-4DBC28EAAEDD}" srcId="{0E17A979-800B-5F45-B805-46AB4325846D}" destId="{5BD21BEC-30C8-3248-8666-B5E5D79E39F3}" srcOrd="1" destOrd="0" parTransId="{10FE5C4E-9EC7-444C-8376-DBD50B287DE0}" sibTransId="{74E910C7-FB3A-2245-B681-659E29CB2278}"/>
    <dgm:cxn modelId="{0520DD5A-C51B-3947-8711-A1DA65F66495}" type="presOf" srcId="{5BD21BEC-30C8-3248-8666-B5E5D79E39F3}" destId="{6A8F0FCE-599D-0041-8B6B-E58361C75381}" srcOrd="0" destOrd="0" presId="urn:microsoft.com/office/officeart/2005/8/layout/hList9"/>
    <dgm:cxn modelId="{AA558561-499E-DD42-8A6A-EF48B96AA74B}" type="presOf" srcId="{D7CE583A-8F17-A04A-8C17-B8F740A2ECCB}" destId="{4D159BFC-4B0D-1A46-90C6-DC782AEA8951}" srcOrd="1" destOrd="0" presId="urn:microsoft.com/office/officeart/2005/8/layout/hList9"/>
    <dgm:cxn modelId="{448E6374-B76C-8F4F-8F6B-D7E2D7032E44}" type="presOf" srcId="{D7CE583A-8F17-A04A-8C17-B8F740A2ECCB}" destId="{8E92EC1E-7CEE-F94D-B7D4-67F744D6C74E}" srcOrd="0" destOrd="0" presId="urn:microsoft.com/office/officeart/2005/8/layout/hList9"/>
    <dgm:cxn modelId="{EDB7FF7D-E2A4-D646-A074-6D64004C55C8}" type="presOf" srcId="{0E17A979-800B-5F45-B805-46AB4325846D}" destId="{0432386B-85BB-CD44-9451-6870F80173B9}" srcOrd="0" destOrd="0" presId="urn:microsoft.com/office/officeart/2005/8/layout/hList9"/>
    <dgm:cxn modelId="{71D5B87E-9340-ED42-86A9-A26CA7390AEB}" srcId="{6E47E3AB-DD40-1F4C-BE6E-C334C2614C9B}" destId="{D7CE583A-8F17-A04A-8C17-B8F740A2ECCB}" srcOrd="0" destOrd="0" parTransId="{0C235B9F-2778-C84B-B967-A40AAE18EC22}" sibTransId="{5B7EF137-208D-DD44-B878-1A634014B8C2}"/>
    <dgm:cxn modelId="{7E984297-0F03-D24F-A228-8519121FA3CB}" type="presOf" srcId="{6E47E3AB-DD40-1F4C-BE6E-C334C2614C9B}" destId="{5D1CFCA1-A293-A741-9645-4A43919C4657}" srcOrd="0" destOrd="0" presId="urn:microsoft.com/office/officeart/2005/8/layout/hList9"/>
    <dgm:cxn modelId="{04F1899B-6CCA-8442-8E42-259CF09B8183}" type="presOf" srcId="{19F660DF-94E6-3245-AA9D-4CDF35268003}" destId="{3A0753B6-1991-264F-902D-10E022BFB2A3}" srcOrd="1" destOrd="0" presId="urn:microsoft.com/office/officeart/2005/8/layout/hList9"/>
    <dgm:cxn modelId="{F7C1C1AB-2B1C-2841-BC94-8F3625F43217}" type="presOf" srcId="{1984602E-8E19-194F-896F-B0690B083663}" destId="{979040E0-8C38-5945-940E-FE1E8BEAB4CE}" srcOrd="1" destOrd="0" presId="urn:microsoft.com/office/officeart/2005/8/layout/hList9"/>
    <dgm:cxn modelId="{A7F71CDA-85C2-0941-A78E-9491DB1CD8ED}" type="presOf" srcId="{1984602E-8E19-194F-896F-B0690B083663}" destId="{33230AA1-7262-FE44-813C-4344A87DEF7E}" srcOrd="0" destOrd="0" presId="urn:microsoft.com/office/officeart/2005/8/layout/hList9"/>
    <dgm:cxn modelId="{2AAA69EA-F35B-A34A-BCAD-97A46973A5B0}" type="presOf" srcId="{19F660DF-94E6-3245-AA9D-4CDF35268003}" destId="{61129D59-08FB-EC43-A695-848A6E23498D}" srcOrd="0" destOrd="0" presId="urn:microsoft.com/office/officeart/2005/8/layout/hList9"/>
    <dgm:cxn modelId="{1309A1EC-0E5E-1848-BE3E-173A8732763F}" srcId="{5BD21BEC-30C8-3248-8666-B5E5D79E39F3}" destId="{1984602E-8E19-194F-896F-B0690B083663}" srcOrd="0" destOrd="0" parTransId="{4B170C81-C970-1C43-8E4F-96DD9E111A93}" sibTransId="{08B2495A-5928-7148-A45A-CA43D67ACBA5}"/>
    <dgm:cxn modelId="{09A256FE-D066-264A-987E-90A700CD1488}" srcId="{0E17A979-800B-5F45-B805-46AB4325846D}" destId="{6E47E3AB-DD40-1F4C-BE6E-C334C2614C9B}" srcOrd="0" destOrd="0" parTransId="{2EA9149D-A6AA-EA4B-BD85-BBA5567D2713}" sibTransId="{25F05F48-D754-CC45-AD22-E1B1D158B2BB}"/>
    <dgm:cxn modelId="{DC625142-0BE6-AC45-BD9E-51C6E4BEC26F}" type="presParOf" srcId="{0432386B-85BB-CD44-9451-6870F80173B9}" destId="{175AB5A9-20F7-1C49-955E-1780D0986DDF}" srcOrd="0" destOrd="0" presId="urn:microsoft.com/office/officeart/2005/8/layout/hList9"/>
    <dgm:cxn modelId="{C0FB9769-28A7-DD45-AA55-F32C2EE277C4}" type="presParOf" srcId="{0432386B-85BB-CD44-9451-6870F80173B9}" destId="{3339CEAD-F968-8146-BB48-62A43C6EC3ED}" srcOrd="1" destOrd="0" presId="urn:microsoft.com/office/officeart/2005/8/layout/hList9"/>
    <dgm:cxn modelId="{1854A32A-16A1-CC4F-AC12-B629D10DADD2}" type="presParOf" srcId="{3339CEAD-F968-8146-BB48-62A43C6EC3ED}" destId="{F9F9ACDB-5CEE-B647-990A-1B34EA9EA2A9}" srcOrd="0" destOrd="0" presId="urn:microsoft.com/office/officeart/2005/8/layout/hList9"/>
    <dgm:cxn modelId="{B24DC638-8BF3-344B-8231-2AEED560D826}" type="presParOf" srcId="{3339CEAD-F968-8146-BB48-62A43C6EC3ED}" destId="{10C35579-2369-EA47-8529-0C62D5B359A2}" srcOrd="1" destOrd="0" presId="urn:microsoft.com/office/officeart/2005/8/layout/hList9"/>
    <dgm:cxn modelId="{806415A8-D872-124A-BAC9-E75287DF21B9}" type="presParOf" srcId="{10C35579-2369-EA47-8529-0C62D5B359A2}" destId="{8E92EC1E-7CEE-F94D-B7D4-67F744D6C74E}" srcOrd="0" destOrd="0" presId="urn:microsoft.com/office/officeart/2005/8/layout/hList9"/>
    <dgm:cxn modelId="{CF94E21F-EA60-EB49-8FA1-EB0C519B9D91}" type="presParOf" srcId="{10C35579-2369-EA47-8529-0C62D5B359A2}" destId="{4D159BFC-4B0D-1A46-90C6-DC782AEA8951}" srcOrd="1" destOrd="0" presId="urn:microsoft.com/office/officeart/2005/8/layout/hList9"/>
    <dgm:cxn modelId="{E71A02EC-5ED2-F842-9887-06819490D501}" type="presParOf" srcId="{3339CEAD-F968-8146-BB48-62A43C6EC3ED}" destId="{B71031B1-42F1-7143-A3EC-F3A04ED658AE}" srcOrd="2" destOrd="0" presId="urn:microsoft.com/office/officeart/2005/8/layout/hList9"/>
    <dgm:cxn modelId="{94FAEB21-BC98-E94B-B4E3-8122335D1D90}" type="presParOf" srcId="{B71031B1-42F1-7143-A3EC-F3A04ED658AE}" destId="{61129D59-08FB-EC43-A695-848A6E23498D}" srcOrd="0" destOrd="0" presId="urn:microsoft.com/office/officeart/2005/8/layout/hList9"/>
    <dgm:cxn modelId="{822E4D18-24C9-5D4A-A55F-EB8BDD3B3621}" type="presParOf" srcId="{B71031B1-42F1-7143-A3EC-F3A04ED658AE}" destId="{3A0753B6-1991-264F-902D-10E022BFB2A3}" srcOrd="1" destOrd="0" presId="urn:microsoft.com/office/officeart/2005/8/layout/hList9"/>
    <dgm:cxn modelId="{1DD0CDD6-B126-F949-86F9-2C280A82E693}" type="presParOf" srcId="{0432386B-85BB-CD44-9451-6870F80173B9}" destId="{405EB7AF-4AB4-554C-89A8-AA109CE99998}" srcOrd="2" destOrd="0" presId="urn:microsoft.com/office/officeart/2005/8/layout/hList9"/>
    <dgm:cxn modelId="{910712F8-4E86-FB45-93AF-44333C1D8CCF}" type="presParOf" srcId="{0432386B-85BB-CD44-9451-6870F80173B9}" destId="{5D1CFCA1-A293-A741-9645-4A43919C4657}" srcOrd="3" destOrd="0" presId="urn:microsoft.com/office/officeart/2005/8/layout/hList9"/>
    <dgm:cxn modelId="{2600E5E3-E85B-E847-B6BA-109C3EDF50CF}" type="presParOf" srcId="{0432386B-85BB-CD44-9451-6870F80173B9}" destId="{749A95B3-2ACF-E442-BFBA-7BF58E6FC5FC}" srcOrd="4" destOrd="0" presId="urn:microsoft.com/office/officeart/2005/8/layout/hList9"/>
    <dgm:cxn modelId="{8C0EFA49-2553-334B-92EC-F4340A50972E}" type="presParOf" srcId="{0432386B-85BB-CD44-9451-6870F80173B9}" destId="{094AC3A0-9DBF-154C-9069-4B26DE4B6188}" srcOrd="5" destOrd="0" presId="urn:microsoft.com/office/officeart/2005/8/layout/hList9"/>
    <dgm:cxn modelId="{33EE262E-F16D-FA45-AE2B-47A5ED7B7B8E}" type="presParOf" srcId="{0432386B-85BB-CD44-9451-6870F80173B9}" destId="{090ABA54-6F4D-B841-AF30-17FBF0A2FDCF}" srcOrd="6" destOrd="0" presId="urn:microsoft.com/office/officeart/2005/8/layout/hList9"/>
    <dgm:cxn modelId="{8D6B1A04-FB27-1842-A873-4EE1CA160AD5}" type="presParOf" srcId="{090ABA54-6F4D-B841-AF30-17FBF0A2FDCF}" destId="{58978673-51C1-2D41-9CB9-3D2454F289E6}" srcOrd="0" destOrd="0" presId="urn:microsoft.com/office/officeart/2005/8/layout/hList9"/>
    <dgm:cxn modelId="{33CACE31-1BA9-884A-B14F-DAA918C505BB}" type="presParOf" srcId="{090ABA54-6F4D-B841-AF30-17FBF0A2FDCF}" destId="{BF360487-4472-0A4E-B615-7AFBC85C5755}" srcOrd="1" destOrd="0" presId="urn:microsoft.com/office/officeart/2005/8/layout/hList9"/>
    <dgm:cxn modelId="{5F3C0A26-6A86-0A4D-B961-6BBBED7DF381}" type="presParOf" srcId="{BF360487-4472-0A4E-B615-7AFBC85C5755}" destId="{33230AA1-7262-FE44-813C-4344A87DEF7E}" srcOrd="0" destOrd="0" presId="urn:microsoft.com/office/officeart/2005/8/layout/hList9"/>
    <dgm:cxn modelId="{37614080-8B02-D342-8CEE-14679160AAE9}" type="presParOf" srcId="{BF360487-4472-0A4E-B615-7AFBC85C5755}" destId="{979040E0-8C38-5945-940E-FE1E8BEAB4CE}" srcOrd="1" destOrd="0" presId="urn:microsoft.com/office/officeart/2005/8/layout/hList9"/>
    <dgm:cxn modelId="{CA0D1FEC-CA7F-184A-BAC3-94D9016FF76A}" type="presParOf" srcId="{090ABA54-6F4D-B841-AF30-17FBF0A2FDCF}" destId="{4928B87B-187E-1540-8AB4-EE990F9469A7}" srcOrd="2" destOrd="0" presId="urn:microsoft.com/office/officeart/2005/8/layout/hList9"/>
    <dgm:cxn modelId="{C958FE57-7196-0E49-BF34-5797DAADFD18}" type="presParOf" srcId="{4928B87B-187E-1540-8AB4-EE990F9469A7}" destId="{B6103088-0D3F-DC4C-9BC6-F964393951B9}" srcOrd="0" destOrd="0" presId="urn:microsoft.com/office/officeart/2005/8/layout/hList9"/>
    <dgm:cxn modelId="{C0B99B8E-73F5-CD45-A40B-A24E45D2951A}" type="presParOf" srcId="{4928B87B-187E-1540-8AB4-EE990F9469A7}" destId="{F201FC6A-1646-5643-85FF-107DCBD12B95}" srcOrd="1" destOrd="0" presId="urn:microsoft.com/office/officeart/2005/8/layout/hList9"/>
    <dgm:cxn modelId="{FC067B5A-F712-DC45-89DE-79C43DED1513}" type="presParOf" srcId="{0432386B-85BB-CD44-9451-6870F80173B9}" destId="{1CDF794B-781C-6140-A2DA-142647C63012}" srcOrd="7" destOrd="0" presId="urn:microsoft.com/office/officeart/2005/8/layout/hList9"/>
    <dgm:cxn modelId="{1FA4BFE1-9A11-834C-B108-AE037FD7A1DC}" type="presParOf" srcId="{0432386B-85BB-CD44-9451-6870F80173B9}" destId="{6A8F0FCE-599D-0041-8B6B-E58361C75381}" srcOrd="8" destOrd="0" presId="urn:microsoft.com/office/officeart/2005/8/layout/hList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5C1B15C-6DFB-684A-A7B4-C2B37588D0D0}" type="doc">
      <dgm:prSet loTypeId="urn:microsoft.com/office/officeart/2005/8/layout/radial2" loCatId="" qsTypeId="urn:microsoft.com/office/officeart/2005/8/quickstyle/simple1" qsCatId="simple" csTypeId="urn:microsoft.com/office/officeart/2005/8/colors/accent1_2" csCatId="accent1" phldr="1"/>
      <dgm:spPr/>
      <dgm:t>
        <a:bodyPr/>
        <a:lstStyle/>
        <a:p>
          <a:endParaRPr lang="en-US"/>
        </a:p>
      </dgm:t>
    </dgm:pt>
    <dgm:pt modelId="{3130BFA4-48DE-4140-8145-C719B727ABB9}">
      <dgm:prSet phldrT="[Text]"/>
      <dgm:spPr/>
      <dgm:t>
        <a:bodyPr/>
        <a:lstStyle/>
        <a:p>
          <a:pPr rtl="0"/>
          <a:endParaRPr lang="en-US" dirty="0"/>
        </a:p>
      </dgm:t>
    </dgm:pt>
    <dgm:pt modelId="{202B13DD-6E0B-5344-8AE3-9BCD291546EE}" type="parTrans" cxnId="{27CEBD0D-B19D-1C43-BC83-10EE154D07B1}">
      <dgm:prSet/>
      <dgm:spPr/>
      <dgm:t>
        <a:bodyPr/>
        <a:lstStyle/>
        <a:p>
          <a:endParaRPr lang="en-US"/>
        </a:p>
      </dgm:t>
    </dgm:pt>
    <dgm:pt modelId="{AF4ECC45-D3B5-8049-92EA-BDC299223ED4}" type="sibTrans" cxnId="{27CEBD0D-B19D-1C43-BC83-10EE154D07B1}">
      <dgm:prSet/>
      <dgm:spPr/>
      <dgm:t>
        <a:bodyPr/>
        <a:lstStyle/>
        <a:p>
          <a:endParaRPr lang="en-US"/>
        </a:p>
      </dgm:t>
    </dgm:pt>
    <dgm:pt modelId="{777D0107-C132-A74B-9D8F-1ECFBCDC8F4C}">
      <dgm:prSet phldrT="[Text]" custT="1"/>
      <dgm:spPr/>
      <dgm:t>
        <a:bodyPr/>
        <a:lstStyle/>
        <a:p>
          <a:r>
            <a:rPr lang="ar-SA" sz="2400" dirty="0"/>
            <a:t>تجب لها المتعة عند الحنفية والشافعية</a:t>
          </a:r>
          <a:r>
            <a:rPr lang="en-US" sz="2400" dirty="0"/>
            <a:t> </a:t>
          </a:r>
          <a:r>
            <a:rPr lang="ar-SA" sz="2400" dirty="0"/>
            <a:t>والحنابلة</a:t>
          </a:r>
          <a:endParaRPr lang="en-US" sz="2400" dirty="0"/>
        </a:p>
      </dgm:t>
    </dgm:pt>
    <dgm:pt modelId="{70EE3137-EB9C-D742-9CA1-639D0973A388}" type="parTrans" cxnId="{51029E94-316C-CB46-97CB-C844D36D3DD6}">
      <dgm:prSet/>
      <dgm:spPr/>
      <dgm:t>
        <a:bodyPr/>
        <a:lstStyle/>
        <a:p>
          <a:endParaRPr lang="en-US"/>
        </a:p>
      </dgm:t>
    </dgm:pt>
    <dgm:pt modelId="{D784F599-BA07-C04C-BA1D-0BB880E9E8D6}" type="sibTrans" cxnId="{51029E94-316C-CB46-97CB-C844D36D3DD6}">
      <dgm:prSet/>
      <dgm:spPr/>
      <dgm:t>
        <a:bodyPr/>
        <a:lstStyle/>
        <a:p>
          <a:endParaRPr lang="en-US"/>
        </a:p>
      </dgm:t>
    </dgm:pt>
    <dgm:pt modelId="{86C6F02E-8762-634F-8991-96EDFD30347E}">
      <dgm:prSet phldrT="[Text]"/>
      <dgm:spPr/>
      <dgm:t>
        <a:bodyPr/>
        <a:lstStyle/>
        <a:p>
          <a:pPr rtl="0"/>
          <a:endParaRPr lang="en-US" dirty="0"/>
        </a:p>
      </dgm:t>
    </dgm:pt>
    <dgm:pt modelId="{7C5169CD-6E33-1449-9E66-B011298C3B77}" type="parTrans" cxnId="{5B9481DC-BCD6-E64B-995D-67ED9734B138}">
      <dgm:prSet/>
      <dgm:spPr/>
      <dgm:t>
        <a:bodyPr/>
        <a:lstStyle/>
        <a:p>
          <a:endParaRPr lang="en-US"/>
        </a:p>
      </dgm:t>
    </dgm:pt>
    <dgm:pt modelId="{C2B5BCDF-C686-B545-AE0D-0425D5A31944}" type="sibTrans" cxnId="{5B9481DC-BCD6-E64B-995D-67ED9734B138}">
      <dgm:prSet/>
      <dgm:spPr/>
      <dgm:t>
        <a:bodyPr/>
        <a:lstStyle/>
        <a:p>
          <a:endParaRPr lang="en-US"/>
        </a:p>
      </dgm:t>
    </dgm:pt>
    <dgm:pt modelId="{924FF1AF-C596-C74B-876C-7B7F3597650C}">
      <dgm:prSet phldrT="[Text]" custT="1"/>
      <dgm:spPr/>
      <dgm:t>
        <a:bodyPr/>
        <a:lstStyle/>
        <a:p>
          <a:r>
            <a:rPr lang="ar-SA" sz="2000" dirty="0"/>
            <a:t>ولم يكتب لها </a:t>
          </a:r>
          <a:r>
            <a:rPr lang="ar-SA" sz="2000" dirty="0" err="1"/>
            <a:t>مهرولم</a:t>
          </a:r>
          <a:r>
            <a:rPr lang="ar-SA" sz="2000" dirty="0"/>
            <a:t> تقبض نصف مهرها بالطلاق</a:t>
          </a:r>
          <a:endParaRPr lang="en-US" sz="2400" dirty="0"/>
        </a:p>
      </dgm:t>
    </dgm:pt>
    <dgm:pt modelId="{C2C77F90-EF7B-2F4F-8298-EBE5FCF9EB6C}" type="parTrans" cxnId="{13D557B5-7B15-4A47-8A2B-A7DD1CC08D8B}">
      <dgm:prSet/>
      <dgm:spPr/>
      <dgm:t>
        <a:bodyPr/>
        <a:lstStyle/>
        <a:p>
          <a:endParaRPr lang="en-US"/>
        </a:p>
      </dgm:t>
    </dgm:pt>
    <dgm:pt modelId="{CBC3D2B9-240B-DD4E-8D33-CFC4674CDAC2}" type="sibTrans" cxnId="{13D557B5-7B15-4A47-8A2B-A7DD1CC08D8B}">
      <dgm:prSet/>
      <dgm:spPr/>
      <dgm:t>
        <a:bodyPr/>
        <a:lstStyle/>
        <a:p>
          <a:endParaRPr lang="en-US"/>
        </a:p>
      </dgm:t>
    </dgm:pt>
    <dgm:pt modelId="{70434D45-40EC-7E4D-B4C3-4CD53974096C}">
      <dgm:prSet phldrT="[Text]"/>
      <dgm:spPr/>
      <dgm:t>
        <a:bodyPr/>
        <a:lstStyle/>
        <a:p>
          <a:pPr rtl="0"/>
          <a:endParaRPr lang="en-US" dirty="0"/>
        </a:p>
      </dgm:t>
    </dgm:pt>
    <dgm:pt modelId="{7414E232-0E2B-C34D-AF12-74FD04397EDB}" type="parTrans" cxnId="{A77E9D88-EED8-1C41-BB70-A98CBCF97CA4}">
      <dgm:prSet/>
      <dgm:spPr/>
      <dgm:t>
        <a:bodyPr/>
        <a:lstStyle/>
        <a:p>
          <a:endParaRPr lang="en-US"/>
        </a:p>
      </dgm:t>
    </dgm:pt>
    <dgm:pt modelId="{A01133E4-1F1C-1C42-AD83-BB9E27C494F0}" type="sibTrans" cxnId="{A77E9D88-EED8-1C41-BB70-A98CBCF97CA4}">
      <dgm:prSet/>
      <dgm:spPr/>
      <dgm:t>
        <a:bodyPr/>
        <a:lstStyle/>
        <a:p>
          <a:endParaRPr lang="en-US"/>
        </a:p>
      </dgm:t>
    </dgm:pt>
    <dgm:pt modelId="{768EDA43-0EC3-6E47-87B2-B118CED0C288}">
      <dgm:prSet phldrT="[Text]"/>
      <dgm:spPr/>
      <dgm:t>
        <a:bodyPr/>
        <a:lstStyle/>
        <a:p>
          <a:pPr rtl="0"/>
          <a:r>
            <a:rPr lang="ar-SA" dirty="0"/>
            <a:t>فرض لها المتعة تعويضاً لها، </a:t>
          </a:r>
          <a:r>
            <a:rPr lang="ar-SA" dirty="0" err="1"/>
            <a:t>وإيناساً</a:t>
          </a:r>
          <a:r>
            <a:rPr lang="ar-SA" dirty="0"/>
            <a:t> لوحشتها</a:t>
          </a:r>
          <a:endParaRPr lang="en-US" dirty="0"/>
        </a:p>
      </dgm:t>
    </dgm:pt>
    <dgm:pt modelId="{75B6500C-AC2F-E14E-BEB4-69C861AECA03}" type="parTrans" cxnId="{64F36560-A8B2-114E-9575-6945D703A1EA}">
      <dgm:prSet/>
      <dgm:spPr/>
      <dgm:t>
        <a:bodyPr/>
        <a:lstStyle/>
        <a:p>
          <a:endParaRPr lang="en-US"/>
        </a:p>
      </dgm:t>
    </dgm:pt>
    <dgm:pt modelId="{D95611BB-8247-5343-8485-52E25712E3F9}" type="sibTrans" cxnId="{64F36560-A8B2-114E-9575-6945D703A1EA}">
      <dgm:prSet/>
      <dgm:spPr/>
      <dgm:t>
        <a:bodyPr/>
        <a:lstStyle/>
        <a:p>
          <a:endParaRPr lang="en-US"/>
        </a:p>
      </dgm:t>
    </dgm:pt>
    <dgm:pt modelId="{75CB0AE7-D5E2-D74B-A892-A1DAB6FC2777}" type="pres">
      <dgm:prSet presAssocID="{15C1B15C-6DFB-684A-A7B4-C2B37588D0D0}" presName="composite" presStyleCnt="0">
        <dgm:presLayoutVars>
          <dgm:chMax val="5"/>
          <dgm:dir/>
          <dgm:animLvl val="ctr"/>
          <dgm:resizeHandles val="exact"/>
        </dgm:presLayoutVars>
      </dgm:prSet>
      <dgm:spPr/>
    </dgm:pt>
    <dgm:pt modelId="{F868CB71-5613-7C43-B5EA-6F7471D02C02}" type="pres">
      <dgm:prSet presAssocID="{15C1B15C-6DFB-684A-A7B4-C2B37588D0D0}" presName="cycle" presStyleCnt="0"/>
      <dgm:spPr/>
    </dgm:pt>
    <dgm:pt modelId="{A5CE34C3-D093-134E-93A4-F76BCC39EF3A}" type="pres">
      <dgm:prSet presAssocID="{15C1B15C-6DFB-684A-A7B4-C2B37588D0D0}" presName="centerShape" presStyleCnt="0"/>
      <dgm:spPr/>
    </dgm:pt>
    <dgm:pt modelId="{2D769A9C-2DAE-904F-9327-37CCBA68083D}" type="pres">
      <dgm:prSet presAssocID="{15C1B15C-6DFB-684A-A7B4-C2B37588D0D0}" presName="connSite" presStyleLbl="node1" presStyleIdx="0" presStyleCnt="4"/>
      <dgm:spPr/>
    </dgm:pt>
    <dgm:pt modelId="{C6BC8B36-9936-7D4E-8E23-C498F206B8B3}" type="pres">
      <dgm:prSet presAssocID="{15C1B15C-6DFB-684A-A7B4-C2B37588D0D0}" presName="visible" presStyleLbl="node1" presStyleIdx="0" presStyleCnt="4"/>
      <dgm:spPr/>
    </dgm:pt>
    <dgm:pt modelId="{DC349168-48B0-FB44-9B4A-71803C4A88E1}" type="pres">
      <dgm:prSet presAssocID="{202B13DD-6E0B-5344-8AE3-9BCD291546EE}" presName="Name25" presStyleLbl="parChTrans1D1" presStyleIdx="0" presStyleCnt="3"/>
      <dgm:spPr/>
    </dgm:pt>
    <dgm:pt modelId="{BB268A58-F708-E042-A563-64A120E40D3D}" type="pres">
      <dgm:prSet presAssocID="{3130BFA4-48DE-4140-8145-C719B727ABB9}" presName="node" presStyleCnt="0"/>
      <dgm:spPr/>
    </dgm:pt>
    <dgm:pt modelId="{39C57A1E-A69C-4D42-90B6-F60A8AE4B057}" type="pres">
      <dgm:prSet presAssocID="{3130BFA4-48DE-4140-8145-C719B727ABB9}" presName="parentNode" presStyleLbl="node1" presStyleIdx="1" presStyleCnt="4" custScaleX="120573" custLinFactNeighborX="-1821" custLinFactNeighborY="-1821">
        <dgm:presLayoutVars>
          <dgm:chMax val="1"/>
          <dgm:bulletEnabled val="1"/>
        </dgm:presLayoutVars>
      </dgm:prSet>
      <dgm:spPr/>
    </dgm:pt>
    <dgm:pt modelId="{0CBC2298-1105-CB4A-B0F7-4746DD413D8B}" type="pres">
      <dgm:prSet presAssocID="{3130BFA4-48DE-4140-8145-C719B727ABB9}" presName="childNode" presStyleLbl="revTx" presStyleIdx="0" presStyleCnt="3">
        <dgm:presLayoutVars>
          <dgm:bulletEnabled val="1"/>
        </dgm:presLayoutVars>
      </dgm:prSet>
      <dgm:spPr/>
    </dgm:pt>
    <dgm:pt modelId="{72706B7B-DA4E-D946-A67B-325A270ACEC7}" type="pres">
      <dgm:prSet presAssocID="{7C5169CD-6E33-1449-9E66-B011298C3B77}" presName="Name25" presStyleLbl="parChTrans1D1" presStyleIdx="1" presStyleCnt="3"/>
      <dgm:spPr/>
    </dgm:pt>
    <dgm:pt modelId="{44D1819E-2EC7-5147-9C0E-32515231BCE1}" type="pres">
      <dgm:prSet presAssocID="{86C6F02E-8762-634F-8991-96EDFD30347E}" presName="node" presStyleCnt="0"/>
      <dgm:spPr/>
    </dgm:pt>
    <dgm:pt modelId="{B587534B-79BD-B943-92D4-5B36A55C9B6A}" type="pres">
      <dgm:prSet presAssocID="{86C6F02E-8762-634F-8991-96EDFD30347E}" presName="parentNode" presStyleLbl="node1" presStyleIdx="2" presStyleCnt="4" custScaleX="148749" custLinFactNeighborX="-34598" custLinFactNeighborY="1682">
        <dgm:presLayoutVars>
          <dgm:chMax val="1"/>
          <dgm:bulletEnabled val="1"/>
        </dgm:presLayoutVars>
      </dgm:prSet>
      <dgm:spPr/>
    </dgm:pt>
    <dgm:pt modelId="{D5CC3CED-93A9-9148-8894-DA5FC8920E5B}" type="pres">
      <dgm:prSet presAssocID="{86C6F02E-8762-634F-8991-96EDFD30347E}" presName="childNode" presStyleLbl="revTx" presStyleIdx="1" presStyleCnt="3">
        <dgm:presLayoutVars>
          <dgm:bulletEnabled val="1"/>
        </dgm:presLayoutVars>
      </dgm:prSet>
      <dgm:spPr/>
    </dgm:pt>
    <dgm:pt modelId="{32B6A1C3-BCB0-5645-8A8C-A085535BF989}" type="pres">
      <dgm:prSet presAssocID="{7414E232-0E2B-C34D-AF12-74FD04397EDB}" presName="Name25" presStyleLbl="parChTrans1D1" presStyleIdx="2" presStyleCnt="3"/>
      <dgm:spPr/>
    </dgm:pt>
    <dgm:pt modelId="{EA9B7DAA-2FBD-C244-A951-67575E17D2C4}" type="pres">
      <dgm:prSet presAssocID="{70434D45-40EC-7E4D-B4C3-4CD53974096C}" presName="node" presStyleCnt="0"/>
      <dgm:spPr/>
    </dgm:pt>
    <dgm:pt modelId="{9AB8E606-C24E-3A47-A034-5F816F6E773D}" type="pres">
      <dgm:prSet presAssocID="{70434D45-40EC-7E4D-B4C3-4CD53974096C}" presName="parentNode" presStyleLbl="node1" presStyleIdx="3" presStyleCnt="4">
        <dgm:presLayoutVars>
          <dgm:chMax val="1"/>
          <dgm:bulletEnabled val="1"/>
        </dgm:presLayoutVars>
      </dgm:prSet>
      <dgm:spPr/>
    </dgm:pt>
    <dgm:pt modelId="{FA5E8A52-76EF-3C49-A85E-673D3A1402BF}" type="pres">
      <dgm:prSet presAssocID="{70434D45-40EC-7E4D-B4C3-4CD53974096C}" presName="childNode" presStyleLbl="revTx" presStyleIdx="2" presStyleCnt="3">
        <dgm:presLayoutVars>
          <dgm:bulletEnabled val="1"/>
        </dgm:presLayoutVars>
      </dgm:prSet>
      <dgm:spPr/>
    </dgm:pt>
  </dgm:ptLst>
  <dgm:cxnLst>
    <dgm:cxn modelId="{E1C99D0D-AB20-804A-8ED4-4A70441F6B10}" type="presOf" srcId="{7414E232-0E2B-C34D-AF12-74FD04397EDB}" destId="{32B6A1C3-BCB0-5645-8A8C-A085535BF989}" srcOrd="0" destOrd="0" presId="urn:microsoft.com/office/officeart/2005/8/layout/radial2"/>
    <dgm:cxn modelId="{27CEBD0D-B19D-1C43-BC83-10EE154D07B1}" srcId="{15C1B15C-6DFB-684A-A7B4-C2B37588D0D0}" destId="{3130BFA4-48DE-4140-8145-C719B727ABB9}" srcOrd="0" destOrd="0" parTransId="{202B13DD-6E0B-5344-8AE3-9BCD291546EE}" sibTransId="{AF4ECC45-D3B5-8049-92EA-BDC299223ED4}"/>
    <dgm:cxn modelId="{3783C419-CE7A-8C43-AEBC-45EA73DFCC8F}" type="presOf" srcId="{15C1B15C-6DFB-684A-A7B4-C2B37588D0D0}" destId="{75CB0AE7-D5E2-D74B-A892-A1DAB6FC2777}" srcOrd="0" destOrd="0" presId="urn:microsoft.com/office/officeart/2005/8/layout/radial2"/>
    <dgm:cxn modelId="{E2BFD41C-1CD3-FA43-BC5B-E39FA10093C9}" type="presOf" srcId="{86C6F02E-8762-634F-8991-96EDFD30347E}" destId="{B587534B-79BD-B943-92D4-5B36A55C9B6A}" srcOrd="0" destOrd="0" presId="urn:microsoft.com/office/officeart/2005/8/layout/radial2"/>
    <dgm:cxn modelId="{E3764325-ADB6-1444-BCEF-DD091AE5FA20}" type="presOf" srcId="{777D0107-C132-A74B-9D8F-1ECFBCDC8F4C}" destId="{0CBC2298-1105-CB4A-B0F7-4746DD413D8B}" srcOrd="0" destOrd="0" presId="urn:microsoft.com/office/officeart/2005/8/layout/radial2"/>
    <dgm:cxn modelId="{AE5C6E46-98BC-B94A-945F-77F26E85D0BC}" type="presOf" srcId="{768EDA43-0EC3-6E47-87B2-B118CED0C288}" destId="{FA5E8A52-76EF-3C49-A85E-673D3A1402BF}" srcOrd="0" destOrd="0" presId="urn:microsoft.com/office/officeart/2005/8/layout/radial2"/>
    <dgm:cxn modelId="{B7ABFB4F-27B2-454A-BAF0-49EB5C24F909}" type="presOf" srcId="{70434D45-40EC-7E4D-B4C3-4CD53974096C}" destId="{9AB8E606-C24E-3A47-A034-5F816F6E773D}" srcOrd="0" destOrd="0" presId="urn:microsoft.com/office/officeart/2005/8/layout/radial2"/>
    <dgm:cxn modelId="{64F36560-A8B2-114E-9575-6945D703A1EA}" srcId="{70434D45-40EC-7E4D-B4C3-4CD53974096C}" destId="{768EDA43-0EC3-6E47-87B2-B118CED0C288}" srcOrd="0" destOrd="0" parTransId="{75B6500C-AC2F-E14E-BEB4-69C861AECA03}" sibTransId="{D95611BB-8247-5343-8485-52E25712E3F9}"/>
    <dgm:cxn modelId="{A7721578-0BF6-304E-832A-3537D3AB8910}" type="presOf" srcId="{3130BFA4-48DE-4140-8145-C719B727ABB9}" destId="{39C57A1E-A69C-4D42-90B6-F60A8AE4B057}" srcOrd="0" destOrd="0" presId="urn:microsoft.com/office/officeart/2005/8/layout/radial2"/>
    <dgm:cxn modelId="{A77E9D88-EED8-1C41-BB70-A98CBCF97CA4}" srcId="{15C1B15C-6DFB-684A-A7B4-C2B37588D0D0}" destId="{70434D45-40EC-7E4D-B4C3-4CD53974096C}" srcOrd="2" destOrd="0" parTransId="{7414E232-0E2B-C34D-AF12-74FD04397EDB}" sibTransId="{A01133E4-1F1C-1C42-AD83-BB9E27C494F0}"/>
    <dgm:cxn modelId="{2B26BB8F-0C14-B74D-A3AF-792F2C7F0B9A}" type="presOf" srcId="{7C5169CD-6E33-1449-9E66-B011298C3B77}" destId="{72706B7B-DA4E-D946-A67B-325A270ACEC7}" srcOrd="0" destOrd="0" presId="urn:microsoft.com/office/officeart/2005/8/layout/radial2"/>
    <dgm:cxn modelId="{51029E94-316C-CB46-97CB-C844D36D3DD6}" srcId="{3130BFA4-48DE-4140-8145-C719B727ABB9}" destId="{777D0107-C132-A74B-9D8F-1ECFBCDC8F4C}" srcOrd="0" destOrd="0" parTransId="{70EE3137-EB9C-D742-9CA1-639D0973A388}" sibTransId="{D784F599-BA07-C04C-BA1D-0BB880E9E8D6}"/>
    <dgm:cxn modelId="{6FAAF1A4-8C51-3744-B8BE-27D33AA49B17}" type="presOf" srcId="{202B13DD-6E0B-5344-8AE3-9BCD291546EE}" destId="{DC349168-48B0-FB44-9B4A-71803C4A88E1}" srcOrd="0" destOrd="0" presId="urn:microsoft.com/office/officeart/2005/8/layout/radial2"/>
    <dgm:cxn modelId="{13D557B5-7B15-4A47-8A2B-A7DD1CC08D8B}" srcId="{86C6F02E-8762-634F-8991-96EDFD30347E}" destId="{924FF1AF-C596-C74B-876C-7B7F3597650C}" srcOrd="0" destOrd="0" parTransId="{C2C77F90-EF7B-2F4F-8298-EBE5FCF9EB6C}" sibTransId="{CBC3D2B9-240B-DD4E-8D33-CFC4674CDAC2}"/>
    <dgm:cxn modelId="{DD1D8CCE-143F-E647-87D0-FBB94E12A416}" type="presOf" srcId="{924FF1AF-C596-C74B-876C-7B7F3597650C}" destId="{D5CC3CED-93A9-9148-8894-DA5FC8920E5B}" srcOrd="0" destOrd="0" presId="urn:microsoft.com/office/officeart/2005/8/layout/radial2"/>
    <dgm:cxn modelId="{5B9481DC-BCD6-E64B-995D-67ED9734B138}" srcId="{15C1B15C-6DFB-684A-A7B4-C2B37588D0D0}" destId="{86C6F02E-8762-634F-8991-96EDFD30347E}" srcOrd="1" destOrd="0" parTransId="{7C5169CD-6E33-1449-9E66-B011298C3B77}" sibTransId="{C2B5BCDF-C686-B545-AE0D-0425D5A31944}"/>
    <dgm:cxn modelId="{5C3F2E3F-FA6E-D342-82DD-7EA8A9DD074E}" type="presParOf" srcId="{75CB0AE7-D5E2-D74B-A892-A1DAB6FC2777}" destId="{F868CB71-5613-7C43-B5EA-6F7471D02C02}" srcOrd="0" destOrd="0" presId="urn:microsoft.com/office/officeart/2005/8/layout/radial2"/>
    <dgm:cxn modelId="{98BD6BC6-84FD-0A4E-A1F8-E8F45BCB8AB2}" type="presParOf" srcId="{F868CB71-5613-7C43-B5EA-6F7471D02C02}" destId="{A5CE34C3-D093-134E-93A4-F76BCC39EF3A}" srcOrd="0" destOrd="0" presId="urn:microsoft.com/office/officeart/2005/8/layout/radial2"/>
    <dgm:cxn modelId="{5530D4E4-30CE-174C-98E4-B475C61EABF3}" type="presParOf" srcId="{A5CE34C3-D093-134E-93A4-F76BCC39EF3A}" destId="{2D769A9C-2DAE-904F-9327-37CCBA68083D}" srcOrd="0" destOrd="0" presId="urn:microsoft.com/office/officeart/2005/8/layout/radial2"/>
    <dgm:cxn modelId="{1A8EBF73-61C8-5340-82C8-47D8BC869C5F}" type="presParOf" srcId="{A5CE34C3-D093-134E-93A4-F76BCC39EF3A}" destId="{C6BC8B36-9936-7D4E-8E23-C498F206B8B3}" srcOrd="1" destOrd="0" presId="urn:microsoft.com/office/officeart/2005/8/layout/radial2"/>
    <dgm:cxn modelId="{0A3CA4A5-D8E6-644F-A863-5308662FE4A0}" type="presParOf" srcId="{F868CB71-5613-7C43-B5EA-6F7471D02C02}" destId="{DC349168-48B0-FB44-9B4A-71803C4A88E1}" srcOrd="1" destOrd="0" presId="urn:microsoft.com/office/officeart/2005/8/layout/radial2"/>
    <dgm:cxn modelId="{08C00E26-5CBD-2643-AD58-94121BFB9291}" type="presParOf" srcId="{F868CB71-5613-7C43-B5EA-6F7471D02C02}" destId="{BB268A58-F708-E042-A563-64A120E40D3D}" srcOrd="2" destOrd="0" presId="urn:microsoft.com/office/officeart/2005/8/layout/radial2"/>
    <dgm:cxn modelId="{E83356DB-5E8D-A94F-ABBE-2548930BAC07}" type="presParOf" srcId="{BB268A58-F708-E042-A563-64A120E40D3D}" destId="{39C57A1E-A69C-4D42-90B6-F60A8AE4B057}" srcOrd="0" destOrd="0" presId="urn:microsoft.com/office/officeart/2005/8/layout/radial2"/>
    <dgm:cxn modelId="{A2CCCE23-411D-FD4A-81A5-FAAB41BD8CC9}" type="presParOf" srcId="{BB268A58-F708-E042-A563-64A120E40D3D}" destId="{0CBC2298-1105-CB4A-B0F7-4746DD413D8B}" srcOrd="1" destOrd="0" presId="urn:microsoft.com/office/officeart/2005/8/layout/radial2"/>
    <dgm:cxn modelId="{357D4B20-053A-0744-8196-9DB37FCEAD13}" type="presParOf" srcId="{F868CB71-5613-7C43-B5EA-6F7471D02C02}" destId="{72706B7B-DA4E-D946-A67B-325A270ACEC7}" srcOrd="3" destOrd="0" presId="urn:microsoft.com/office/officeart/2005/8/layout/radial2"/>
    <dgm:cxn modelId="{AC50EEEB-635A-0846-BDA2-6696238B3587}" type="presParOf" srcId="{F868CB71-5613-7C43-B5EA-6F7471D02C02}" destId="{44D1819E-2EC7-5147-9C0E-32515231BCE1}" srcOrd="4" destOrd="0" presId="urn:microsoft.com/office/officeart/2005/8/layout/radial2"/>
    <dgm:cxn modelId="{D74E8D87-4249-0743-86DE-7EDF70CBDFAD}" type="presParOf" srcId="{44D1819E-2EC7-5147-9C0E-32515231BCE1}" destId="{B587534B-79BD-B943-92D4-5B36A55C9B6A}" srcOrd="0" destOrd="0" presId="urn:microsoft.com/office/officeart/2005/8/layout/radial2"/>
    <dgm:cxn modelId="{EA37E512-5A8C-EB40-BA2E-17084EDD8D87}" type="presParOf" srcId="{44D1819E-2EC7-5147-9C0E-32515231BCE1}" destId="{D5CC3CED-93A9-9148-8894-DA5FC8920E5B}" srcOrd="1" destOrd="0" presId="urn:microsoft.com/office/officeart/2005/8/layout/radial2"/>
    <dgm:cxn modelId="{DD100129-28D1-CE4C-A11D-38C674623F61}" type="presParOf" srcId="{F868CB71-5613-7C43-B5EA-6F7471D02C02}" destId="{32B6A1C3-BCB0-5645-8A8C-A085535BF989}" srcOrd="5" destOrd="0" presId="urn:microsoft.com/office/officeart/2005/8/layout/radial2"/>
    <dgm:cxn modelId="{50DB1147-6DE4-F44C-8E87-BC07C26F1EC1}" type="presParOf" srcId="{F868CB71-5613-7C43-B5EA-6F7471D02C02}" destId="{EA9B7DAA-2FBD-C244-A951-67575E17D2C4}" srcOrd="6" destOrd="0" presId="urn:microsoft.com/office/officeart/2005/8/layout/radial2"/>
    <dgm:cxn modelId="{4E5ACD96-A25A-B546-B860-08324C06B9B8}" type="presParOf" srcId="{EA9B7DAA-2FBD-C244-A951-67575E17D2C4}" destId="{9AB8E606-C24E-3A47-A034-5F816F6E773D}" srcOrd="0" destOrd="0" presId="urn:microsoft.com/office/officeart/2005/8/layout/radial2"/>
    <dgm:cxn modelId="{2DDDBF6F-AAB6-3849-8224-F8E494A9AD9F}" type="presParOf" srcId="{EA9B7DAA-2FBD-C244-A951-67575E17D2C4}" destId="{FA5E8A52-76EF-3C49-A85E-673D3A1402BF}" srcOrd="1" destOrd="0" presId="urn:microsoft.com/office/officeart/2005/8/layout/radial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F1AAFD6-0FF8-444E-A5E2-D322E1A02705}" type="doc">
      <dgm:prSet loTypeId="urn:microsoft.com/office/officeart/2005/8/layout/cycle7" loCatId="" qsTypeId="urn:microsoft.com/office/officeart/2005/8/quickstyle/simple1" qsCatId="simple" csTypeId="urn:microsoft.com/office/officeart/2005/8/colors/accent1_2" csCatId="accent1" phldr="1"/>
      <dgm:spPr/>
      <dgm:t>
        <a:bodyPr/>
        <a:lstStyle/>
        <a:p>
          <a:endParaRPr lang="en-US"/>
        </a:p>
      </dgm:t>
    </dgm:pt>
    <dgm:pt modelId="{D44386B3-DFEB-DC4E-BBFC-F9FAF5DCD4C9}">
      <dgm:prSet phldrT="[Text]" custT="1"/>
      <dgm:spPr/>
      <dgm:t>
        <a:bodyPr/>
        <a:lstStyle/>
        <a:p>
          <a:pPr>
            <a:buFont typeface="+mj-lt"/>
            <a:buAutoNum type="arabicPeriod"/>
          </a:pPr>
          <a:r>
            <a:rPr lang="ar-SA" sz="2400" dirty="0"/>
            <a:t>يقول تعالى في كتابه العزيز</a:t>
          </a:r>
          <a:endParaRPr lang="en-US" sz="2400" dirty="0"/>
        </a:p>
      </dgm:t>
    </dgm:pt>
    <dgm:pt modelId="{9B14FDB4-B75D-C84E-BC57-75AB7981A5AC}" type="parTrans" cxnId="{30509EAB-0B95-F242-992D-834E6AFCDFFE}">
      <dgm:prSet/>
      <dgm:spPr/>
      <dgm:t>
        <a:bodyPr/>
        <a:lstStyle/>
        <a:p>
          <a:endParaRPr lang="en-US"/>
        </a:p>
      </dgm:t>
    </dgm:pt>
    <dgm:pt modelId="{7E6D3246-4759-F74B-85FF-BF39982ECA76}" type="sibTrans" cxnId="{30509EAB-0B95-F242-992D-834E6AFCDFFE}">
      <dgm:prSet/>
      <dgm:spPr/>
      <dgm:t>
        <a:bodyPr/>
        <a:lstStyle/>
        <a:p>
          <a:endParaRPr lang="en-US"/>
        </a:p>
      </dgm:t>
    </dgm:pt>
    <dgm:pt modelId="{5A2155ED-0DF6-9B40-A584-D9D948016393}">
      <dgm:prSet phldrT="[Text]"/>
      <dgm:spPr/>
      <dgm:t>
        <a:bodyPr/>
        <a:lstStyle/>
        <a:p>
          <a:r>
            <a:rPr lang="ar-SA" dirty="0"/>
            <a:t>{لَّا جُنَاحَ عَلَيْكُمْ إِن طَلَّقْتُمُ </a:t>
          </a:r>
          <a:r>
            <a:rPr lang="ar-SA" dirty="0" err="1"/>
            <a:t>ٱلنِّسَآءَ</a:t>
          </a:r>
          <a:r>
            <a:rPr lang="ar-SA" dirty="0"/>
            <a:t> مَا لَمْ تَمَسُّوهُنَّ أَوْ تَفْرِضُوا۟ لَهُنَّ فَرِيضَةً </a:t>
          </a:r>
          <a:r>
            <a:rPr lang="ar-SA" dirty="0" err="1"/>
            <a:t>ۚ</a:t>
          </a:r>
          <a:r>
            <a:rPr lang="ar-SA" dirty="0"/>
            <a:t> </a:t>
          </a:r>
          <a:endParaRPr lang="en-US" dirty="0"/>
        </a:p>
      </dgm:t>
    </dgm:pt>
    <dgm:pt modelId="{52A8A161-47C0-AC4E-9E71-A63EA8514732}" type="parTrans" cxnId="{EAF12882-72FF-E14D-AB3D-349D11B02FBE}">
      <dgm:prSet/>
      <dgm:spPr/>
      <dgm:t>
        <a:bodyPr/>
        <a:lstStyle/>
        <a:p>
          <a:endParaRPr lang="en-US"/>
        </a:p>
      </dgm:t>
    </dgm:pt>
    <dgm:pt modelId="{A173448E-1AD3-8E43-909D-C6EBCACB199D}" type="sibTrans" cxnId="{EAF12882-72FF-E14D-AB3D-349D11B02FBE}">
      <dgm:prSet/>
      <dgm:spPr/>
      <dgm:t>
        <a:bodyPr/>
        <a:lstStyle/>
        <a:p>
          <a:endParaRPr lang="en-US"/>
        </a:p>
      </dgm:t>
    </dgm:pt>
    <dgm:pt modelId="{45BBA600-C2F4-8548-AA3E-B88081F0A648}">
      <dgm:prSet phldrT="[Text]"/>
      <dgm:spPr/>
      <dgm:t>
        <a:bodyPr/>
        <a:lstStyle/>
        <a:p>
          <a:r>
            <a:rPr lang="ar-SA" dirty="0" err="1"/>
            <a:t>ۚ</a:t>
          </a:r>
          <a:r>
            <a:rPr lang="ar-SA" dirty="0"/>
            <a:t> وَمَتِّعُوهُنَّ عَلَى </a:t>
          </a:r>
          <a:r>
            <a:rPr lang="ar-SA" dirty="0" err="1"/>
            <a:t>ٱلْمُوسِعِ</a:t>
          </a:r>
          <a:r>
            <a:rPr lang="ar-SA" dirty="0"/>
            <a:t> </a:t>
          </a:r>
          <a:r>
            <a:rPr lang="ar-SA" dirty="0" err="1"/>
            <a:t>قَدَرُهُۥ</a:t>
          </a:r>
          <a:r>
            <a:rPr lang="ar-SA" dirty="0"/>
            <a:t> وَعَلَى </a:t>
          </a:r>
          <a:r>
            <a:rPr lang="ar-SA" dirty="0" err="1"/>
            <a:t>ٱلْمُقْتِرِ</a:t>
          </a:r>
          <a:r>
            <a:rPr lang="ar-SA" dirty="0"/>
            <a:t> </a:t>
          </a:r>
          <a:r>
            <a:rPr lang="ar-SA" dirty="0" err="1"/>
            <a:t>قَدَرُهُۥ</a:t>
          </a:r>
          <a:r>
            <a:rPr lang="ar-SA" dirty="0"/>
            <a:t> </a:t>
          </a:r>
          <a:r>
            <a:rPr lang="ar-SA" dirty="0" err="1"/>
            <a:t>مَتَـٰعًۢا</a:t>
          </a:r>
          <a:r>
            <a:rPr lang="ar-SA" dirty="0"/>
            <a:t> </a:t>
          </a:r>
          <a:r>
            <a:rPr lang="ar-SA" dirty="0" err="1"/>
            <a:t>بِٱلْمَعْرُوفِ</a:t>
          </a:r>
          <a:r>
            <a:rPr lang="ar-SA" dirty="0"/>
            <a:t> </a:t>
          </a:r>
          <a:r>
            <a:rPr lang="ar-SA" dirty="0" err="1"/>
            <a:t>ۖ</a:t>
          </a:r>
          <a:r>
            <a:rPr lang="ar-SA" dirty="0"/>
            <a:t> حَقًّا عَلَى </a:t>
          </a:r>
          <a:r>
            <a:rPr lang="ar-SA" dirty="0" err="1"/>
            <a:t>ٱلْمُحْسِنِينَ</a:t>
          </a:r>
          <a:r>
            <a:rPr lang="ar-SA" dirty="0"/>
            <a:t>} (البقرة: 236). </a:t>
          </a:r>
          <a:endParaRPr lang="en-US" dirty="0"/>
        </a:p>
      </dgm:t>
    </dgm:pt>
    <dgm:pt modelId="{5380B509-2BAD-B143-9D5B-82B4E673294C}" type="parTrans" cxnId="{556D0222-86F8-5245-AA09-0FD728C12BF9}">
      <dgm:prSet/>
      <dgm:spPr/>
      <dgm:t>
        <a:bodyPr/>
        <a:lstStyle/>
        <a:p>
          <a:endParaRPr lang="en-US"/>
        </a:p>
      </dgm:t>
    </dgm:pt>
    <dgm:pt modelId="{D5D5E08D-8FB4-6640-8D52-C89FCD9AC5F4}" type="sibTrans" cxnId="{556D0222-86F8-5245-AA09-0FD728C12BF9}">
      <dgm:prSet/>
      <dgm:spPr/>
      <dgm:t>
        <a:bodyPr/>
        <a:lstStyle/>
        <a:p>
          <a:endParaRPr lang="en-US"/>
        </a:p>
      </dgm:t>
    </dgm:pt>
    <dgm:pt modelId="{0AF57D86-72EF-A84A-8727-ABD5B164D2E5}" type="pres">
      <dgm:prSet presAssocID="{5F1AAFD6-0FF8-444E-A5E2-D322E1A02705}" presName="Name0" presStyleCnt="0">
        <dgm:presLayoutVars>
          <dgm:dir/>
          <dgm:resizeHandles val="exact"/>
        </dgm:presLayoutVars>
      </dgm:prSet>
      <dgm:spPr/>
    </dgm:pt>
    <dgm:pt modelId="{AC18D2E4-8FF1-614A-8A0E-92B6D0C8FE14}" type="pres">
      <dgm:prSet presAssocID="{D44386B3-DFEB-DC4E-BBFC-F9FAF5DCD4C9}" presName="node" presStyleLbl="node1" presStyleIdx="0" presStyleCnt="3" custScaleX="212298" custScaleY="125473" custRadScaleRad="92551">
        <dgm:presLayoutVars>
          <dgm:bulletEnabled val="1"/>
        </dgm:presLayoutVars>
      </dgm:prSet>
      <dgm:spPr/>
    </dgm:pt>
    <dgm:pt modelId="{11AFD1F4-6188-914F-BCE5-7C7F627E2328}" type="pres">
      <dgm:prSet presAssocID="{7E6D3246-4759-F74B-85FF-BF39982ECA76}" presName="sibTrans" presStyleLbl="sibTrans2D1" presStyleIdx="0" presStyleCnt="3"/>
      <dgm:spPr/>
    </dgm:pt>
    <dgm:pt modelId="{914C5F33-AE44-0144-867A-073C3AED6B42}" type="pres">
      <dgm:prSet presAssocID="{7E6D3246-4759-F74B-85FF-BF39982ECA76}" presName="connectorText" presStyleLbl="sibTrans2D1" presStyleIdx="0" presStyleCnt="3"/>
      <dgm:spPr/>
    </dgm:pt>
    <dgm:pt modelId="{704EA1CD-8B38-9044-BE5E-82837E45EB52}" type="pres">
      <dgm:prSet presAssocID="{5A2155ED-0DF6-9B40-A584-D9D948016393}" presName="node" presStyleLbl="node1" presStyleIdx="1" presStyleCnt="3" custScaleX="122727" custScaleY="134832">
        <dgm:presLayoutVars>
          <dgm:bulletEnabled val="1"/>
        </dgm:presLayoutVars>
      </dgm:prSet>
      <dgm:spPr/>
    </dgm:pt>
    <dgm:pt modelId="{8F9FA0A5-FC9E-4648-955B-0CD7D0A90B35}" type="pres">
      <dgm:prSet presAssocID="{A173448E-1AD3-8E43-909D-C6EBCACB199D}" presName="sibTrans" presStyleLbl="sibTrans2D1" presStyleIdx="1" presStyleCnt="3"/>
      <dgm:spPr/>
    </dgm:pt>
    <dgm:pt modelId="{ECBFD409-FF29-864F-95A8-8AB9EBDBA72F}" type="pres">
      <dgm:prSet presAssocID="{A173448E-1AD3-8E43-909D-C6EBCACB199D}" presName="connectorText" presStyleLbl="sibTrans2D1" presStyleIdx="1" presStyleCnt="3"/>
      <dgm:spPr/>
    </dgm:pt>
    <dgm:pt modelId="{DD5F9B32-DD76-D046-B0DA-5A823C51878C}" type="pres">
      <dgm:prSet presAssocID="{45BBA600-C2F4-8548-AA3E-B88081F0A648}" presName="node" presStyleLbl="node1" presStyleIdx="2" presStyleCnt="3" custScaleX="129076" custScaleY="189453">
        <dgm:presLayoutVars>
          <dgm:bulletEnabled val="1"/>
        </dgm:presLayoutVars>
      </dgm:prSet>
      <dgm:spPr/>
    </dgm:pt>
    <dgm:pt modelId="{64888367-3936-A44E-B82B-CA6CFF51A768}" type="pres">
      <dgm:prSet presAssocID="{D5D5E08D-8FB4-6640-8D52-C89FCD9AC5F4}" presName="sibTrans" presStyleLbl="sibTrans2D1" presStyleIdx="2" presStyleCnt="3"/>
      <dgm:spPr/>
    </dgm:pt>
    <dgm:pt modelId="{273D5C1A-FC84-1D48-9859-8304B4295391}" type="pres">
      <dgm:prSet presAssocID="{D5D5E08D-8FB4-6640-8D52-C89FCD9AC5F4}" presName="connectorText" presStyleLbl="sibTrans2D1" presStyleIdx="2" presStyleCnt="3"/>
      <dgm:spPr/>
    </dgm:pt>
  </dgm:ptLst>
  <dgm:cxnLst>
    <dgm:cxn modelId="{556D0222-86F8-5245-AA09-0FD728C12BF9}" srcId="{5F1AAFD6-0FF8-444E-A5E2-D322E1A02705}" destId="{45BBA600-C2F4-8548-AA3E-B88081F0A648}" srcOrd="2" destOrd="0" parTransId="{5380B509-2BAD-B143-9D5B-82B4E673294C}" sibTransId="{D5D5E08D-8FB4-6640-8D52-C89FCD9AC5F4}"/>
    <dgm:cxn modelId="{2ED85128-BB08-F047-9D91-40440190D9F3}" type="presOf" srcId="{D5D5E08D-8FB4-6640-8D52-C89FCD9AC5F4}" destId="{64888367-3936-A44E-B82B-CA6CFF51A768}" srcOrd="0" destOrd="0" presId="urn:microsoft.com/office/officeart/2005/8/layout/cycle7"/>
    <dgm:cxn modelId="{9EA8AE29-4675-334D-9969-130BCE17DAC8}" type="presOf" srcId="{7E6D3246-4759-F74B-85FF-BF39982ECA76}" destId="{914C5F33-AE44-0144-867A-073C3AED6B42}" srcOrd="1" destOrd="0" presId="urn:microsoft.com/office/officeart/2005/8/layout/cycle7"/>
    <dgm:cxn modelId="{EC57B62A-19E9-C24B-9F76-06A404FA5C81}" type="presOf" srcId="{A173448E-1AD3-8E43-909D-C6EBCACB199D}" destId="{8F9FA0A5-FC9E-4648-955B-0CD7D0A90B35}" srcOrd="0" destOrd="0" presId="urn:microsoft.com/office/officeart/2005/8/layout/cycle7"/>
    <dgm:cxn modelId="{7090A538-71B0-3449-BC95-7363AC1B7F82}" type="presOf" srcId="{D44386B3-DFEB-DC4E-BBFC-F9FAF5DCD4C9}" destId="{AC18D2E4-8FF1-614A-8A0E-92B6D0C8FE14}" srcOrd="0" destOrd="0" presId="urn:microsoft.com/office/officeart/2005/8/layout/cycle7"/>
    <dgm:cxn modelId="{3021CD66-3EC8-D54C-9865-FF4655F8C9BE}" type="presOf" srcId="{5A2155ED-0DF6-9B40-A584-D9D948016393}" destId="{704EA1CD-8B38-9044-BE5E-82837E45EB52}" srcOrd="0" destOrd="0" presId="urn:microsoft.com/office/officeart/2005/8/layout/cycle7"/>
    <dgm:cxn modelId="{E609FC67-B604-3340-81ED-76FE9850D861}" type="presOf" srcId="{7E6D3246-4759-F74B-85FF-BF39982ECA76}" destId="{11AFD1F4-6188-914F-BCE5-7C7F627E2328}" srcOrd="0" destOrd="0" presId="urn:microsoft.com/office/officeart/2005/8/layout/cycle7"/>
    <dgm:cxn modelId="{EAF12882-72FF-E14D-AB3D-349D11B02FBE}" srcId="{5F1AAFD6-0FF8-444E-A5E2-D322E1A02705}" destId="{5A2155ED-0DF6-9B40-A584-D9D948016393}" srcOrd="1" destOrd="0" parTransId="{52A8A161-47C0-AC4E-9E71-A63EA8514732}" sibTransId="{A173448E-1AD3-8E43-909D-C6EBCACB199D}"/>
    <dgm:cxn modelId="{3A02FB82-555D-1446-8CF7-14404D47D61B}" type="presOf" srcId="{A173448E-1AD3-8E43-909D-C6EBCACB199D}" destId="{ECBFD409-FF29-864F-95A8-8AB9EBDBA72F}" srcOrd="1" destOrd="0" presId="urn:microsoft.com/office/officeart/2005/8/layout/cycle7"/>
    <dgm:cxn modelId="{30509EAB-0B95-F242-992D-834E6AFCDFFE}" srcId="{5F1AAFD6-0FF8-444E-A5E2-D322E1A02705}" destId="{D44386B3-DFEB-DC4E-BBFC-F9FAF5DCD4C9}" srcOrd="0" destOrd="0" parTransId="{9B14FDB4-B75D-C84E-BC57-75AB7981A5AC}" sibTransId="{7E6D3246-4759-F74B-85FF-BF39982ECA76}"/>
    <dgm:cxn modelId="{FB4CC1D7-275A-C348-BE66-40E1E8122AC7}" type="presOf" srcId="{5F1AAFD6-0FF8-444E-A5E2-D322E1A02705}" destId="{0AF57D86-72EF-A84A-8727-ABD5B164D2E5}" srcOrd="0" destOrd="0" presId="urn:microsoft.com/office/officeart/2005/8/layout/cycle7"/>
    <dgm:cxn modelId="{A3B277EA-1B77-A54C-8209-A950F9E16824}" type="presOf" srcId="{45BBA600-C2F4-8548-AA3E-B88081F0A648}" destId="{DD5F9B32-DD76-D046-B0DA-5A823C51878C}" srcOrd="0" destOrd="0" presId="urn:microsoft.com/office/officeart/2005/8/layout/cycle7"/>
    <dgm:cxn modelId="{B38AA9FF-D085-9547-B5C4-04ABDFA557E4}" type="presOf" srcId="{D5D5E08D-8FB4-6640-8D52-C89FCD9AC5F4}" destId="{273D5C1A-FC84-1D48-9859-8304B4295391}" srcOrd="1" destOrd="0" presId="urn:microsoft.com/office/officeart/2005/8/layout/cycle7"/>
    <dgm:cxn modelId="{98317A4A-1CA7-B84C-9376-64573074D930}" type="presParOf" srcId="{0AF57D86-72EF-A84A-8727-ABD5B164D2E5}" destId="{AC18D2E4-8FF1-614A-8A0E-92B6D0C8FE14}" srcOrd="0" destOrd="0" presId="urn:microsoft.com/office/officeart/2005/8/layout/cycle7"/>
    <dgm:cxn modelId="{52FCC133-0E5B-A343-B5D2-097642EE711E}" type="presParOf" srcId="{0AF57D86-72EF-A84A-8727-ABD5B164D2E5}" destId="{11AFD1F4-6188-914F-BCE5-7C7F627E2328}" srcOrd="1" destOrd="0" presId="urn:microsoft.com/office/officeart/2005/8/layout/cycle7"/>
    <dgm:cxn modelId="{EF7818BF-4A67-DC4D-ADF8-75DBE3C126F2}" type="presParOf" srcId="{11AFD1F4-6188-914F-BCE5-7C7F627E2328}" destId="{914C5F33-AE44-0144-867A-073C3AED6B42}" srcOrd="0" destOrd="0" presId="urn:microsoft.com/office/officeart/2005/8/layout/cycle7"/>
    <dgm:cxn modelId="{A7C85239-B42C-2C47-B98B-3F2CF972A419}" type="presParOf" srcId="{0AF57D86-72EF-A84A-8727-ABD5B164D2E5}" destId="{704EA1CD-8B38-9044-BE5E-82837E45EB52}" srcOrd="2" destOrd="0" presId="urn:microsoft.com/office/officeart/2005/8/layout/cycle7"/>
    <dgm:cxn modelId="{B027B9C4-7B12-0648-B56A-0AB443E95486}" type="presParOf" srcId="{0AF57D86-72EF-A84A-8727-ABD5B164D2E5}" destId="{8F9FA0A5-FC9E-4648-955B-0CD7D0A90B35}" srcOrd="3" destOrd="0" presId="urn:microsoft.com/office/officeart/2005/8/layout/cycle7"/>
    <dgm:cxn modelId="{6D82D35B-35AE-E64D-A174-58EFEED19D38}" type="presParOf" srcId="{8F9FA0A5-FC9E-4648-955B-0CD7D0A90B35}" destId="{ECBFD409-FF29-864F-95A8-8AB9EBDBA72F}" srcOrd="0" destOrd="0" presId="urn:microsoft.com/office/officeart/2005/8/layout/cycle7"/>
    <dgm:cxn modelId="{9894A06C-E297-8540-8269-C6B742E4F6B2}" type="presParOf" srcId="{0AF57D86-72EF-A84A-8727-ABD5B164D2E5}" destId="{DD5F9B32-DD76-D046-B0DA-5A823C51878C}" srcOrd="4" destOrd="0" presId="urn:microsoft.com/office/officeart/2005/8/layout/cycle7"/>
    <dgm:cxn modelId="{C92D54D0-975C-314B-9144-2047F13B7195}" type="presParOf" srcId="{0AF57D86-72EF-A84A-8727-ABD5B164D2E5}" destId="{64888367-3936-A44E-B82B-CA6CFF51A768}" srcOrd="5" destOrd="0" presId="urn:microsoft.com/office/officeart/2005/8/layout/cycle7"/>
    <dgm:cxn modelId="{3D6E4F34-81C6-F24A-939F-189B3666F493}" type="presParOf" srcId="{64888367-3936-A44E-B82B-CA6CFF51A768}" destId="{273D5C1A-FC84-1D48-9859-8304B4295391}" srcOrd="0" destOrd="0" presId="urn:microsoft.com/office/officeart/2005/8/layout/cycle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94704B7-C53C-AB4F-A3A4-2DA19DE7E60E}" type="doc">
      <dgm:prSet loTypeId="urn:microsoft.com/office/officeart/2009/3/layout/PlusandMinus" loCatId="" qsTypeId="urn:microsoft.com/office/officeart/2005/8/quickstyle/simple1" qsCatId="simple" csTypeId="urn:microsoft.com/office/officeart/2005/8/colors/accent1_2" csCatId="accent1" phldr="1"/>
      <dgm:spPr/>
      <dgm:t>
        <a:bodyPr/>
        <a:lstStyle/>
        <a:p>
          <a:endParaRPr lang="en-US"/>
        </a:p>
      </dgm:t>
    </dgm:pt>
    <dgm:pt modelId="{A6B8A554-6079-844F-867B-55B6A18AA251}">
      <dgm:prSet phldrT="[Text]"/>
      <dgm:spPr/>
      <dgm:t>
        <a:bodyPr/>
        <a:lstStyle/>
        <a:p>
          <a:r>
            <a:rPr lang="ar-SA" dirty="0"/>
            <a:t>والآية الكريمة: {</a:t>
          </a:r>
          <a:r>
            <a:rPr lang="ar-SA" dirty="0" err="1"/>
            <a:t>يَـٰٓأَيُّهَا</a:t>
          </a:r>
          <a:r>
            <a:rPr lang="ar-SA" dirty="0"/>
            <a:t> </a:t>
          </a:r>
          <a:r>
            <a:rPr lang="ar-SA" dirty="0" err="1"/>
            <a:t>ٱلنَّبِىُّ</a:t>
          </a:r>
          <a:r>
            <a:rPr lang="ar-SA" dirty="0"/>
            <a:t> قُل لِّأَزْوَٰجِكَ إِن كُنتُنَّ تُرِدْنَ </a:t>
          </a:r>
          <a:r>
            <a:rPr lang="ar-SA" dirty="0" err="1"/>
            <a:t>ٱلْحَيَوٰةَ</a:t>
          </a:r>
          <a:r>
            <a:rPr lang="ar-SA" dirty="0"/>
            <a:t> </a:t>
          </a:r>
          <a:r>
            <a:rPr lang="ar-SA" dirty="0" err="1"/>
            <a:t>ٱلدُّنْيَا</a:t>
          </a:r>
          <a:r>
            <a:rPr lang="ar-SA" dirty="0"/>
            <a:t> وَزِينَتَهَا فَتَعَالَيْنَ أُمَتِّعْكُنَّ وَأُسَرِّحْكُنَّ سَرَاحًا جَمِيلًا} (الأحزاب: 2)</a:t>
          </a:r>
          <a:endParaRPr lang="en-US" dirty="0"/>
        </a:p>
      </dgm:t>
    </dgm:pt>
    <dgm:pt modelId="{DFE3829C-4A94-9D49-B640-04A4EC4DD70E}" type="parTrans" cxnId="{41217A8B-A050-CA4C-AE5B-D5BCCD07909C}">
      <dgm:prSet/>
      <dgm:spPr/>
      <dgm:t>
        <a:bodyPr/>
        <a:lstStyle/>
        <a:p>
          <a:endParaRPr lang="en-US"/>
        </a:p>
      </dgm:t>
    </dgm:pt>
    <dgm:pt modelId="{A436A5B0-4DF5-3B4D-A0BB-E231ABD1FEF7}" type="sibTrans" cxnId="{41217A8B-A050-CA4C-AE5B-D5BCCD07909C}">
      <dgm:prSet/>
      <dgm:spPr/>
      <dgm:t>
        <a:bodyPr/>
        <a:lstStyle/>
        <a:p>
          <a:endParaRPr lang="en-US"/>
        </a:p>
      </dgm:t>
    </dgm:pt>
    <dgm:pt modelId="{5ADC97FD-8555-1A4D-82AE-9797335FCF48}">
      <dgm:prSet phldrT="[Text]"/>
      <dgm:spPr/>
      <dgm:t>
        <a:bodyPr/>
        <a:lstStyle/>
        <a:p>
          <a:r>
            <a:rPr lang="ar-SA" dirty="0"/>
            <a:t> وعند الشافعية، وقول عن أحمد؛ تجب المتعة لجميع المطلقات لقوله تعالى: {</a:t>
          </a:r>
          <a:r>
            <a:rPr lang="ar-SA" dirty="0" err="1"/>
            <a:t>وَلِلْمُطَلَّقَـٰتِ</a:t>
          </a:r>
          <a:r>
            <a:rPr lang="ar-SA" dirty="0"/>
            <a:t> </a:t>
          </a:r>
          <a:r>
            <a:rPr lang="ar-SA" dirty="0" err="1"/>
            <a:t>مَتَـٰعٌۢ</a:t>
          </a:r>
          <a:r>
            <a:rPr lang="ar-SA" dirty="0"/>
            <a:t> </a:t>
          </a:r>
          <a:r>
            <a:rPr lang="ar-SA" dirty="0" err="1"/>
            <a:t>بِٱلْمَعْرُوفِ</a:t>
          </a:r>
          <a:r>
            <a:rPr lang="ar-SA" dirty="0"/>
            <a:t> </a:t>
          </a:r>
          <a:r>
            <a:rPr lang="ar-SA" dirty="0" err="1"/>
            <a:t>ۖ</a:t>
          </a:r>
          <a:r>
            <a:rPr lang="ar-SA" dirty="0"/>
            <a:t> حَقًّا عَلَى </a:t>
          </a:r>
          <a:r>
            <a:rPr lang="ar-SA" dirty="0" err="1"/>
            <a:t>ٱلْمُتَّقِينَ</a:t>
          </a:r>
          <a:r>
            <a:rPr lang="ar-SA" dirty="0"/>
            <a:t>} (البقرة: 241).  </a:t>
          </a:r>
          <a:endParaRPr lang="en-US" dirty="0"/>
        </a:p>
      </dgm:t>
    </dgm:pt>
    <dgm:pt modelId="{19B6CB82-AD04-B04C-971D-8D03774DCA30}" type="parTrans" cxnId="{42C6C6E2-D5E4-A142-99D9-9740F3421FF3}">
      <dgm:prSet/>
      <dgm:spPr/>
      <dgm:t>
        <a:bodyPr/>
        <a:lstStyle/>
        <a:p>
          <a:endParaRPr lang="en-US"/>
        </a:p>
      </dgm:t>
    </dgm:pt>
    <dgm:pt modelId="{509D5B32-B2BD-2840-9876-B710FAA60C6E}" type="sibTrans" cxnId="{42C6C6E2-D5E4-A142-99D9-9740F3421FF3}">
      <dgm:prSet/>
      <dgm:spPr/>
      <dgm:t>
        <a:bodyPr/>
        <a:lstStyle/>
        <a:p>
          <a:endParaRPr lang="en-US"/>
        </a:p>
      </dgm:t>
    </dgm:pt>
    <dgm:pt modelId="{CE4C0560-177B-B641-8264-04B799EDE0C0}" type="pres">
      <dgm:prSet presAssocID="{294704B7-C53C-AB4F-A3A4-2DA19DE7E60E}" presName="Name0" presStyleCnt="0">
        <dgm:presLayoutVars>
          <dgm:chMax val="2"/>
          <dgm:chPref val="2"/>
          <dgm:dir/>
          <dgm:animOne/>
          <dgm:resizeHandles val="exact"/>
        </dgm:presLayoutVars>
      </dgm:prSet>
      <dgm:spPr/>
    </dgm:pt>
    <dgm:pt modelId="{5BD94BF1-947F-3746-9AD7-82D3E32AAFE3}" type="pres">
      <dgm:prSet presAssocID="{294704B7-C53C-AB4F-A3A4-2DA19DE7E60E}" presName="Background" presStyleLbl="bgImgPlace1" presStyleIdx="0" presStyleCnt="1"/>
      <dgm:spPr/>
    </dgm:pt>
    <dgm:pt modelId="{DAD962C0-F838-F64F-B721-84FA1D4CCF1C}" type="pres">
      <dgm:prSet presAssocID="{294704B7-C53C-AB4F-A3A4-2DA19DE7E60E}" presName="ParentText1" presStyleLbl="revTx" presStyleIdx="0" presStyleCnt="2">
        <dgm:presLayoutVars>
          <dgm:chMax val="0"/>
          <dgm:chPref val="0"/>
          <dgm:bulletEnabled val="1"/>
        </dgm:presLayoutVars>
      </dgm:prSet>
      <dgm:spPr/>
    </dgm:pt>
    <dgm:pt modelId="{91657D43-9E29-FD4F-A859-1A3327C99052}" type="pres">
      <dgm:prSet presAssocID="{294704B7-C53C-AB4F-A3A4-2DA19DE7E60E}" presName="ParentText2" presStyleLbl="revTx" presStyleIdx="1" presStyleCnt="2" custLinFactNeighborY="-749">
        <dgm:presLayoutVars>
          <dgm:chMax val="0"/>
          <dgm:chPref val="0"/>
          <dgm:bulletEnabled val="1"/>
        </dgm:presLayoutVars>
      </dgm:prSet>
      <dgm:spPr/>
    </dgm:pt>
    <dgm:pt modelId="{5616F081-3626-8547-978D-2D85DE4CF11C}" type="pres">
      <dgm:prSet presAssocID="{294704B7-C53C-AB4F-A3A4-2DA19DE7E60E}" presName="Plus" presStyleLbl="alignNode1" presStyleIdx="0" presStyleCnt="2"/>
      <dgm:spPr/>
    </dgm:pt>
    <dgm:pt modelId="{2ABF245C-41AA-564B-9BB5-8802D479D19F}" type="pres">
      <dgm:prSet presAssocID="{294704B7-C53C-AB4F-A3A4-2DA19DE7E60E}" presName="Minus" presStyleLbl="alignNode1" presStyleIdx="1" presStyleCnt="2"/>
      <dgm:spPr/>
    </dgm:pt>
    <dgm:pt modelId="{2C12B5F7-6975-8149-8A2B-23A6AB3567AA}" type="pres">
      <dgm:prSet presAssocID="{294704B7-C53C-AB4F-A3A4-2DA19DE7E60E}" presName="Divider" presStyleLbl="parChTrans1D1" presStyleIdx="0" presStyleCnt="1"/>
      <dgm:spPr/>
    </dgm:pt>
  </dgm:ptLst>
  <dgm:cxnLst>
    <dgm:cxn modelId="{1ABFBE00-FA0E-5D4C-817A-6EC1834840BB}" type="presOf" srcId="{5ADC97FD-8555-1A4D-82AE-9797335FCF48}" destId="{91657D43-9E29-FD4F-A859-1A3327C99052}" srcOrd="0" destOrd="0" presId="urn:microsoft.com/office/officeart/2009/3/layout/PlusandMinus"/>
    <dgm:cxn modelId="{7DFE905E-8E85-614C-A223-EF072ADC1F65}" type="presOf" srcId="{294704B7-C53C-AB4F-A3A4-2DA19DE7E60E}" destId="{CE4C0560-177B-B641-8264-04B799EDE0C0}" srcOrd="0" destOrd="0" presId="urn:microsoft.com/office/officeart/2009/3/layout/PlusandMinus"/>
    <dgm:cxn modelId="{41217A8B-A050-CA4C-AE5B-D5BCCD07909C}" srcId="{294704B7-C53C-AB4F-A3A4-2DA19DE7E60E}" destId="{A6B8A554-6079-844F-867B-55B6A18AA251}" srcOrd="0" destOrd="0" parTransId="{DFE3829C-4A94-9D49-B640-04A4EC4DD70E}" sibTransId="{A436A5B0-4DF5-3B4D-A0BB-E231ABD1FEF7}"/>
    <dgm:cxn modelId="{E6B734B9-CD8C-5446-9A49-3A34FD47077F}" type="presOf" srcId="{A6B8A554-6079-844F-867B-55B6A18AA251}" destId="{DAD962C0-F838-F64F-B721-84FA1D4CCF1C}" srcOrd="0" destOrd="0" presId="urn:microsoft.com/office/officeart/2009/3/layout/PlusandMinus"/>
    <dgm:cxn modelId="{42C6C6E2-D5E4-A142-99D9-9740F3421FF3}" srcId="{294704B7-C53C-AB4F-A3A4-2DA19DE7E60E}" destId="{5ADC97FD-8555-1A4D-82AE-9797335FCF48}" srcOrd="1" destOrd="0" parTransId="{19B6CB82-AD04-B04C-971D-8D03774DCA30}" sibTransId="{509D5B32-B2BD-2840-9876-B710FAA60C6E}"/>
    <dgm:cxn modelId="{674BBD55-C225-1248-B93D-697E77407BE0}" type="presParOf" srcId="{CE4C0560-177B-B641-8264-04B799EDE0C0}" destId="{5BD94BF1-947F-3746-9AD7-82D3E32AAFE3}" srcOrd="0" destOrd="0" presId="urn:microsoft.com/office/officeart/2009/3/layout/PlusandMinus"/>
    <dgm:cxn modelId="{7D19F87F-E937-E34A-B901-0D91809FC2C4}" type="presParOf" srcId="{CE4C0560-177B-B641-8264-04B799EDE0C0}" destId="{DAD962C0-F838-F64F-B721-84FA1D4CCF1C}" srcOrd="1" destOrd="0" presId="urn:microsoft.com/office/officeart/2009/3/layout/PlusandMinus"/>
    <dgm:cxn modelId="{F80A7E20-3DD4-2F45-85AB-16FB00D05B1A}" type="presParOf" srcId="{CE4C0560-177B-B641-8264-04B799EDE0C0}" destId="{91657D43-9E29-FD4F-A859-1A3327C99052}" srcOrd="2" destOrd="0" presId="urn:microsoft.com/office/officeart/2009/3/layout/PlusandMinus"/>
    <dgm:cxn modelId="{88E296B8-E042-334B-B800-59C8B0BAD0FF}" type="presParOf" srcId="{CE4C0560-177B-B641-8264-04B799EDE0C0}" destId="{5616F081-3626-8547-978D-2D85DE4CF11C}" srcOrd="3" destOrd="0" presId="urn:microsoft.com/office/officeart/2009/3/layout/PlusandMinus"/>
    <dgm:cxn modelId="{CB0A4301-3205-1E4C-819D-D9C3F6B73250}" type="presParOf" srcId="{CE4C0560-177B-B641-8264-04B799EDE0C0}" destId="{2ABF245C-41AA-564B-9BB5-8802D479D19F}" srcOrd="4" destOrd="0" presId="urn:microsoft.com/office/officeart/2009/3/layout/PlusandMinus"/>
    <dgm:cxn modelId="{14359BD7-A2DC-2E48-ABC5-3C1873587C73}" type="presParOf" srcId="{CE4C0560-177B-B641-8264-04B799EDE0C0}" destId="{2C12B5F7-6975-8149-8A2B-23A6AB3567AA}" srcOrd="5" destOrd="0" presId="urn:microsoft.com/office/officeart/2009/3/layout/PlusandMinu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03511F6-59D2-324A-AC59-F72AF9F44576}" type="doc">
      <dgm:prSet loTypeId="urn:microsoft.com/office/officeart/2009/layout/CircleArrowProcess" loCatId="" qsTypeId="urn:microsoft.com/office/officeart/2005/8/quickstyle/simple1" qsCatId="simple" csTypeId="urn:microsoft.com/office/officeart/2005/8/colors/accent1_2" csCatId="accent1" phldr="1"/>
      <dgm:spPr/>
      <dgm:t>
        <a:bodyPr/>
        <a:lstStyle/>
        <a:p>
          <a:endParaRPr lang="en-GB"/>
        </a:p>
      </dgm:t>
    </dgm:pt>
    <dgm:pt modelId="{BAB4ADD7-DBF9-6E40-837B-73E91C77505C}">
      <dgm:prSet phldrT="[Text]" custT="1"/>
      <dgm:spPr/>
      <dgm:t>
        <a:bodyPr/>
        <a:lstStyle/>
        <a:p>
          <a:r>
            <a:rPr lang="ar-SA" sz="2000" dirty="0"/>
            <a:t>ل</a:t>
          </a:r>
          <a:r>
            <a:rPr lang="ar-SA" sz="2800" dirty="0"/>
            <a:t>م يرد فيها نص</a:t>
          </a:r>
          <a:endParaRPr lang="en-GB" sz="2800" dirty="0"/>
        </a:p>
      </dgm:t>
    </dgm:pt>
    <dgm:pt modelId="{C2B1E479-8F16-7946-898A-A439377E2EC6}" type="parTrans" cxnId="{497611F4-ED2C-184D-A51E-83F17AE78388}">
      <dgm:prSet/>
      <dgm:spPr/>
      <dgm:t>
        <a:bodyPr/>
        <a:lstStyle/>
        <a:p>
          <a:endParaRPr lang="en-GB"/>
        </a:p>
      </dgm:t>
    </dgm:pt>
    <dgm:pt modelId="{BCB86F90-7CF7-9943-ACAB-0985334E514D}" type="sibTrans" cxnId="{497611F4-ED2C-184D-A51E-83F17AE78388}">
      <dgm:prSet/>
      <dgm:spPr/>
      <dgm:t>
        <a:bodyPr/>
        <a:lstStyle/>
        <a:p>
          <a:endParaRPr lang="en-GB"/>
        </a:p>
      </dgm:t>
    </dgm:pt>
    <dgm:pt modelId="{8AD906BA-7A0E-6647-AE1B-8AA0DE8E3BCD}">
      <dgm:prSet phldrT="[Text]" custT="1"/>
      <dgm:spPr/>
      <dgm:t>
        <a:bodyPr/>
        <a:lstStyle/>
        <a:p>
          <a:r>
            <a:rPr lang="ar-SA" sz="2800" dirty="0"/>
            <a:t>قيمة المتعة فمتروك للعرف</a:t>
          </a:r>
          <a:endParaRPr lang="en-GB" sz="2800" dirty="0"/>
        </a:p>
      </dgm:t>
    </dgm:pt>
    <dgm:pt modelId="{2027D27D-54A5-E347-9B88-B5877AE103E2}" type="parTrans" cxnId="{100104FB-7BFF-6844-97DE-5860EAD74A4D}">
      <dgm:prSet/>
      <dgm:spPr/>
      <dgm:t>
        <a:bodyPr/>
        <a:lstStyle/>
        <a:p>
          <a:endParaRPr lang="en-GB"/>
        </a:p>
      </dgm:t>
    </dgm:pt>
    <dgm:pt modelId="{D978B4EB-8163-8041-AF96-63B5589A9901}" type="sibTrans" cxnId="{100104FB-7BFF-6844-97DE-5860EAD74A4D}">
      <dgm:prSet/>
      <dgm:spPr/>
      <dgm:t>
        <a:bodyPr/>
        <a:lstStyle/>
        <a:p>
          <a:endParaRPr lang="en-GB"/>
        </a:p>
      </dgm:t>
    </dgm:pt>
    <dgm:pt modelId="{13FA3E3B-5878-6143-B41F-1E1A86D5F6D8}">
      <dgm:prSet phldrT="[Text]" custT="1"/>
      <dgm:spPr/>
      <dgm:t>
        <a:bodyPr/>
        <a:lstStyle/>
        <a:p>
          <a:r>
            <a:rPr lang="ar-SA" sz="2800" dirty="0"/>
            <a:t>وكذلك للحالة التي يعيش بها الزوج والزوجة</a:t>
          </a:r>
          <a:endParaRPr lang="en-GB" sz="2800" dirty="0"/>
        </a:p>
      </dgm:t>
    </dgm:pt>
    <dgm:pt modelId="{D7C02FAD-FB94-EE45-B182-D59B2C08E6A0}" type="parTrans" cxnId="{2F4FA78A-9996-784F-9DA0-DF29BB5B0637}">
      <dgm:prSet/>
      <dgm:spPr/>
      <dgm:t>
        <a:bodyPr/>
        <a:lstStyle/>
        <a:p>
          <a:endParaRPr lang="en-GB"/>
        </a:p>
      </dgm:t>
    </dgm:pt>
    <dgm:pt modelId="{515EDDD8-A5C5-C347-ACA4-961CD96B0832}" type="sibTrans" cxnId="{2F4FA78A-9996-784F-9DA0-DF29BB5B0637}">
      <dgm:prSet/>
      <dgm:spPr/>
      <dgm:t>
        <a:bodyPr/>
        <a:lstStyle/>
        <a:p>
          <a:endParaRPr lang="en-GB"/>
        </a:p>
      </dgm:t>
    </dgm:pt>
    <dgm:pt modelId="{76BEFBDE-F466-4541-99B4-8A5A7AF40F12}" type="pres">
      <dgm:prSet presAssocID="{A03511F6-59D2-324A-AC59-F72AF9F44576}" presName="Name0" presStyleCnt="0">
        <dgm:presLayoutVars>
          <dgm:chMax val="7"/>
          <dgm:chPref val="7"/>
          <dgm:dir/>
          <dgm:animLvl val="lvl"/>
        </dgm:presLayoutVars>
      </dgm:prSet>
      <dgm:spPr/>
    </dgm:pt>
    <dgm:pt modelId="{55F9C0ED-6303-5245-A355-FF43F9736E8F}" type="pres">
      <dgm:prSet presAssocID="{BAB4ADD7-DBF9-6E40-837B-73E91C77505C}" presName="Accent1" presStyleCnt="0"/>
      <dgm:spPr/>
    </dgm:pt>
    <dgm:pt modelId="{4EC20ED7-7D6D-8C48-B477-F01451C96A7C}" type="pres">
      <dgm:prSet presAssocID="{BAB4ADD7-DBF9-6E40-837B-73E91C77505C}" presName="Accent" presStyleLbl="node1" presStyleIdx="0" presStyleCnt="3"/>
      <dgm:spPr/>
    </dgm:pt>
    <dgm:pt modelId="{4F51C810-C1BB-B849-81BB-888D7D5CD29C}" type="pres">
      <dgm:prSet presAssocID="{BAB4ADD7-DBF9-6E40-837B-73E91C77505C}" presName="Parent1" presStyleLbl="revTx" presStyleIdx="0" presStyleCnt="3" custScaleX="219344">
        <dgm:presLayoutVars>
          <dgm:chMax val="1"/>
          <dgm:chPref val="1"/>
          <dgm:bulletEnabled val="1"/>
        </dgm:presLayoutVars>
      </dgm:prSet>
      <dgm:spPr/>
    </dgm:pt>
    <dgm:pt modelId="{2B749B92-3694-E34A-9F97-4CAE83C44DEF}" type="pres">
      <dgm:prSet presAssocID="{8AD906BA-7A0E-6647-AE1B-8AA0DE8E3BCD}" presName="Accent2" presStyleCnt="0"/>
      <dgm:spPr/>
    </dgm:pt>
    <dgm:pt modelId="{87290D69-B0C9-4C46-8E1D-58A181EF6878}" type="pres">
      <dgm:prSet presAssocID="{8AD906BA-7A0E-6647-AE1B-8AA0DE8E3BCD}" presName="Accent" presStyleLbl="node1" presStyleIdx="1" presStyleCnt="3"/>
      <dgm:spPr/>
    </dgm:pt>
    <dgm:pt modelId="{F73354F5-1DEC-C846-96E6-53C2E1117829}" type="pres">
      <dgm:prSet presAssocID="{8AD906BA-7A0E-6647-AE1B-8AA0DE8E3BCD}" presName="Parent2" presStyleLbl="revTx" presStyleIdx="1" presStyleCnt="3" custScaleX="297503">
        <dgm:presLayoutVars>
          <dgm:chMax val="1"/>
          <dgm:chPref val="1"/>
          <dgm:bulletEnabled val="1"/>
        </dgm:presLayoutVars>
      </dgm:prSet>
      <dgm:spPr/>
    </dgm:pt>
    <dgm:pt modelId="{E931B5B7-0169-D146-A618-109EBCD00CF1}" type="pres">
      <dgm:prSet presAssocID="{13FA3E3B-5878-6143-B41F-1E1A86D5F6D8}" presName="Accent3" presStyleCnt="0"/>
      <dgm:spPr/>
    </dgm:pt>
    <dgm:pt modelId="{246CA9BC-4F37-3749-8C32-8D1545735982}" type="pres">
      <dgm:prSet presAssocID="{13FA3E3B-5878-6143-B41F-1E1A86D5F6D8}" presName="Accent" presStyleLbl="node1" presStyleIdx="2" presStyleCnt="3"/>
      <dgm:spPr/>
    </dgm:pt>
    <dgm:pt modelId="{83A86195-6DB3-4843-ADE6-949929CFCDB2}" type="pres">
      <dgm:prSet presAssocID="{13FA3E3B-5878-6143-B41F-1E1A86D5F6D8}" presName="Parent3" presStyleLbl="revTx" presStyleIdx="2" presStyleCnt="3" custScaleX="453686">
        <dgm:presLayoutVars>
          <dgm:chMax val="1"/>
          <dgm:chPref val="1"/>
          <dgm:bulletEnabled val="1"/>
        </dgm:presLayoutVars>
      </dgm:prSet>
      <dgm:spPr/>
    </dgm:pt>
  </dgm:ptLst>
  <dgm:cxnLst>
    <dgm:cxn modelId="{6F9F7410-79A0-434E-B603-D255954D85F0}" type="presOf" srcId="{13FA3E3B-5878-6143-B41F-1E1A86D5F6D8}" destId="{83A86195-6DB3-4843-ADE6-949929CFCDB2}" srcOrd="0" destOrd="0" presId="urn:microsoft.com/office/officeart/2009/layout/CircleArrowProcess"/>
    <dgm:cxn modelId="{3E535C4C-CC07-1C46-8D8E-139F5001C1E5}" type="presOf" srcId="{A03511F6-59D2-324A-AC59-F72AF9F44576}" destId="{76BEFBDE-F466-4541-99B4-8A5A7AF40F12}" srcOrd="0" destOrd="0" presId="urn:microsoft.com/office/officeart/2009/layout/CircleArrowProcess"/>
    <dgm:cxn modelId="{7FD21F7F-15DF-5549-9AA8-70FA1E97DC92}" type="presOf" srcId="{BAB4ADD7-DBF9-6E40-837B-73E91C77505C}" destId="{4F51C810-C1BB-B849-81BB-888D7D5CD29C}" srcOrd="0" destOrd="0" presId="urn:microsoft.com/office/officeart/2009/layout/CircleArrowProcess"/>
    <dgm:cxn modelId="{2F4FA78A-9996-784F-9DA0-DF29BB5B0637}" srcId="{A03511F6-59D2-324A-AC59-F72AF9F44576}" destId="{13FA3E3B-5878-6143-B41F-1E1A86D5F6D8}" srcOrd="2" destOrd="0" parTransId="{D7C02FAD-FB94-EE45-B182-D59B2C08E6A0}" sibTransId="{515EDDD8-A5C5-C347-ACA4-961CD96B0832}"/>
    <dgm:cxn modelId="{B8DF4EF1-1C52-FD41-8D5E-73D8D14B9694}" type="presOf" srcId="{8AD906BA-7A0E-6647-AE1B-8AA0DE8E3BCD}" destId="{F73354F5-1DEC-C846-96E6-53C2E1117829}" srcOrd="0" destOrd="0" presId="urn:microsoft.com/office/officeart/2009/layout/CircleArrowProcess"/>
    <dgm:cxn modelId="{497611F4-ED2C-184D-A51E-83F17AE78388}" srcId="{A03511F6-59D2-324A-AC59-F72AF9F44576}" destId="{BAB4ADD7-DBF9-6E40-837B-73E91C77505C}" srcOrd="0" destOrd="0" parTransId="{C2B1E479-8F16-7946-898A-A439377E2EC6}" sibTransId="{BCB86F90-7CF7-9943-ACAB-0985334E514D}"/>
    <dgm:cxn modelId="{100104FB-7BFF-6844-97DE-5860EAD74A4D}" srcId="{A03511F6-59D2-324A-AC59-F72AF9F44576}" destId="{8AD906BA-7A0E-6647-AE1B-8AA0DE8E3BCD}" srcOrd="1" destOrd="0" parTransId="{2027D27D-54A5-E347-9B88-B5877AE103E2}" sibTransId="{D978B4EB-8163-8041-AF96-63B5589A9901}"/>
    <dgm:cxn modelId="{AFC2199E-5FF4-AF48-8717-F4CE732F56AF}" type="presParOf" srcId="{76BEFBDE-F466-4541-99B4-8A5A7AF40F12}" destId="{55F9C0ED-6303-5245-A355-FF43F9736E8F}" srcOrd="0" destOrd="0" presId="urn:microsoft.com/office/officeart/2009/layout/CircleArrowProcess"/>
    <dgm:cxn modelId="{21B52DAB-97FF-A649-BF21-24CC9F49D70A}" type="presParOf" srcId="{55F9C0ED-6303-5245-A355-FF43F9736E8F}" destId="{4EC20ED7-7D6D-8C48-B477-F01451C96A7C}" srcOrd="0" destOrd="0" presId="urn:microsoft.com/office/officeart/2009/layout/CircleArrowProcess"/>
    <dgm:cxn modelId="{01C92465-DBBF-9B44-89DE-009824883473}" type="presParOf" srcId="{76BEFBDE-F466-4541-99B4-8A5A7AF40F12}" destId="{4F51C810-C1BB-B849-81BB-888D7D5CD29C}" srcOrd="1" destOrd="0" presId="urn:microsoft.com/office/officeart/2009/layout/CircleArrowProcess"/>
    <dgm:cxn modelId="{FDBFCA5C-5AB1-A647-8B4F-B68A1ACE574C}" type="presParOf" srcId="{76BEFBDE-F466-4541-99B4-8A5A7AF40F12}" destId="{2B749B92-3694-E34A-9F97-4CAE83C44DEF}" srcOrd="2" destOrd="0" presId="urn:microsoft.com/office/officeart/2009/layout/CircleArrowProcess"/>
    <dgm:cxn modelId="{22C5CA38-9233-B24F-8C87-E1D1472EE015}" type="presParOf" srcId="{2B749B92-3694-E34A-9F97-4CAE83C44DEF}" destId="{87290D69-B0C9-4C46-8E1D-58A181EF6878}" srcOrd="0" destOrd="0" presId="urn:microsoft.com/office/officeart/2009/layout/CircleArrowProcess"/>
    <dgm:cxn modelId="{8DAC1E85-AD8E-CF4D-BF8A-EFAA4DC147D9}" type="presParOf" srcId="{76BEFBDE-F466-4541-99B4-8A5A7AF40F12}" destId="{F73354F5-1DEC-C846-96E6-53C2E1117829}" srcOrd="3" destOrd="0" presId="urn:microsoft.com/office/officeart/2009/layout/CircleArrowProcess"/>
    <dgm:cxn modelId="{19AD0016-85C5-DE44-BE80-495ACF268676}" type="presParOf" srcId="{76BEFBDE-F466-4541-99B4-8A5A7AF40F12}" destId="{E931B5B7-0169-D146-A618-109EBCD00CF1}" srcOrd="4" destOrd="0" presId="urn:microsoft.com/office/officeart/2009/layout/CircleArrowProcess"/>
    <dgm:cxn modelId="{DBCC7B4E-C294-4547-80BE-EBB4FE466453}" type="presParOf" srcId="{E931B5B7-0169-D146-A618-109EBCD00CF1}" destId="{246CA9BC-4F37-3749-8C32-8D1545735982}" srcOrd="0" destOrd="0" presId="urn:microsoft.com/office/officeart/2009/layout/CircleArrowProcess"/>
    <dgm:cxn modelId="{504009C5-DB89-CE4B-9517-9345D1820265}" type="presParOf" srcId="{76BEFBDE-F466-4541-99B4-8A5A7AF40F12}" destId="{83A86195-6DB3-4843-ADE6-949929CFCDB2}" srcOrd="5" destOrd="0" presId="urn:microsoft.com/office/officeart/2009/layout/Circle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E17A979-800B-5F45-B805-46AB4325846D}" type="doc">
      <dgm:prSet loTypeId="urn:microsoft.com/office/officeart/2005/8/layout/hList9" loCatId="" qsTypeId="urn:microsoft.com/office/officeart/2005/8/quickstyle/simple1" qsCatId="simple" csTypeId="urn:microsoft.com/office/officeart/2005/8/colors/accent1_2" csCatId="accent1" phldr="1"/>
      <dgm:spPr/>
      <dgm:t>
        <a:bodyPr/>
        <a:lstStyle/>
        <a:p>
          <a:endParaRPr lang="en-GB"/>
        </a:p>
      </dgm:t>
    </dgm:pt>
    <dgm:pt modelId="{6E47E3AB-DD40-1F4C-BE6E-C334C2614C9B}">
      <dgm:prSet phldrT="[Text]"/>
      <dgm:spPr/>
      <dgm:t>
        <a:bodyPr/>
        <a:lstStyle/>
        <a:p>
          <a:r>
            <a:rPr lang="ar-SA" dirty="0"/>
            <a:t>في الاصطلاح</a:t>
          </a:r>
          <a:endParaRPr lang="en-GB" dirty="0"/>
        </a:p>
      </dgm:t>
    </dgm:pt>
    <dgm:pt modelId="{2EA9149D-A6AA-EA4B-BD85-BBA5567D2713}" type="parTrans" cxnId="{09A256FE-D066-264A-987E-90A700CD1488}">
      <dgm:prSet/>
      <dgm:spPr/>
      <dgm:t>
        <a:bodyPr/>
        <a:lstStyle/>
        <a:p>
          <a:endParaRPr lang="en-GB"/>
        </a:p>
      </dgm:t>
    </dgm:pt>
    <dgm:pt modelId="{25F05F48-D754-CC45-AD22-E1B1D158B2BB}" type="sibTrans" cxnId="{09A256FE-D066-264A-987E-90A700CD1488}">
      <dgm:prSet/>
      <dgm:spPr/>
      <dgm:t>
        <a:bodyPr/>
        <a:lstStyle/>
        <a:p>
          <a:endParaRPr lang="en-GB"/>
        </a:p>
      </dgm:t>
    </dgm:pt>
    <dgm:pt modelId="{19F660DF-94E6-3245-AA9D-4CDF35268003}">
      <dgm:prSet phldrT="[Text]"/>
      <dgm:spPr/>
      <dgm:t>
        <a:bodyPr/>
        <a:lstStyle/>
        <a:p>
          <a:r>
            <a:rPr lang="ar-SA" dirty="0"/>
            <a:t>وتربيته إلى حين تمييزه</a:t>
          </a:r>
          <a:endParaRPr lang="en-GB" dirty="0"/>
        </a:p>
      </dgm:t>
    </dgm:pt>
    <dgm:pt modelId="{4506C24E-C23E-3A42-927C-C48AE265A449}" type="parTrans" cxnId="{47225A2A-E9CD-334E-A3FE-0E3FD375E0D1}">
      <dgm:prSet/>
      <dgm:spPr/>
      <dgm:t>
        <a:bodyPr/>
        <a:lstStyle/>
        <a:p>
          <a:endParaRPr lang="en-GB"/>
        </a:p>
      </dgm:t>
    </dgm:pt>
    <dgm:pt modelId="{38D10A9D-4524-EB42-9805-0A2DB6ACA144}" type="sibTrans" cxnId="{47225A2A-E9CD-334E-A3FE-0E3FD375E0D1}">
      <dgm:prSet/>
      <dgm:spPr/>
      <dgm:t>
        <a:bodyPr/>
        <a:lstStyle/>
        <a:p>
          <a:endParaRPr lang="en-GB"/>
        </a:p>
      </dgm:t>
    </dgm:pt>
    <dgm:pt modelId="{5BD21BEC-30C8-3248-8666-B5E5D79E39F3}">
      <dgm:prSet phldrT="[Text]"/>
      <dgm:spPr/>
      <dgm:t>
        <a:bodyPr/>
        <a:lstStyle/>
        <a:p>
          <a:r>
            <a:rPr lang="ar-SA" dirty="0"/>
            <a:t>في اللغة</a:t>
          </a:r>
          <a:endParaRPr lang="en-GB" dirty="0"/>
        </a:p>
      </dgm:t>
    </dgm:pt>
    <dgm:pt modelId="{10FE5C4E-9EC7-444C-8376-DBD50B287DE0}" type="parTrans" cxnId="{FAF3614E-FF3A-BF4D-9F53-4DBC28EAAEDD}">
      <dgm:prSet/>
      <dgm:spPr/>
      <dgm:t>
        <a:bodyPr/>
        <a:lstStyle/>
        <a:p>
          <a:endParaRPr lang="en-GB"/>
        </a:p>
      </dgm:t>
    </dgm:pt>
    <dgm:pt modelId="{74E910C7-FB3A-2245-B681-659E29CB2278}" type="sibTrans" cxnId="{FAF3614E-FF3A-BF4D-9F53-4DBC28EAAEDD}">
      <dgm:prSet/>
      <dgm:spPr/>
      <dgm:t>
        <a:bodyPr/>
        <a:lstStyle/>
        <a:p>
          <a:endParaRPr lang="en-GB"/>
        </a:p>
      </dgm:t>
    </dgm:pt>
    <dgm:pt modelId="{1984602E-8E19-194F-896F-B0690B083663}">
      <dgm:prSet phldrT="[Text]"/>
      <dgm:spPr/>
      <dgm:t>
        <a:bodyPr/>
        <a:lstStyle/>
        <a:p>
          <a:r>
            <a:rPr lang="ar-SA" dirty="0"/>
            <a:t>الحضانة من فعل حضن</a:t>
          </a:r>
          <a:endParaRPr lang="en-GB" dirty="0"/>
        </a:p>
      </dgm:t>
    </dgm:pt>
    <dgm:pt modelId="{4B170C81-C970-1C43-8E4F-96DD9E111A93}" type="parTrans" cxnId="{1309A1EC-0E5E-1848-BE3E-173A8732763F}">
      <dgm:prSet/>
      <dgm:spPr/>
      <dgm:t>
        <a:bodyPr/>
        <a:lstStyle/>
        <a:p>
          <a:endParaRPr lang="en-GB"/>
        </a:p>
      </dgm:t>
    </dgm:pt>
    <dgm:pt modelId="{08B2495A-5928-7148-A45A-CA43D67ACBA5}" type="sibTrans" cxnId="{1309A1EC-0E5E-1848-BE3E-173A8732763F}">
      <dgm:prSet/>
      <dgm:spPr/>
      <dgm:t>
        <a:bodyPr/>
        <a:lstStyle/>
        <a:p>
          <a:endParaRPr lang="en-GB"/>
        </a:p>
      </dgm:t>
    </dgm:pt>
    <dgm:pt modelId="{41ACE691-2D72-BC42-8744-96C239366D16}">
      <dgm:prSet phldrT="[Text]"/>
      <dgm:spPr/>
      <dgm:t>
        <a:bodyPr/>
        <a:lstStyle/>
        <a:p>
          <a:r>
            <a:rPr lang="ar-SA" dirty="0"/>
            <a:t>وحاضنة الصبي من تقوم عليه في تربيته</a:t>
          </a:r>
          <a:endParaRPr lang="en-GB" dirty="0"/>
        </a:p>
      </dgm:t>
    </dgm:pt>
    <dgm:pt modelId="{718CFCE1-BDE7-7E41-B3FC-FC01546B2B4C}" type="parTrans" cxnId="{A4C68540-D229-0748-A08C-197C324CB527}">
      <dgm:prSet/>
      <dgm:spPr/>
      <dgm:t>
        <a:bodyPr/>
        <a:lstStyle/>
        <a:p>
          <a:endParaRPr lang="en-GB"/>
        </a:p>
      </dgm:t>
    </dgm:pt>
    <dgm:pt modelId="{B7FFD05E-076D-944C-9A43-3FDDD1104EBA}" type="sibTrans" cxnId="{A4C68540-D229-0748-A08C-197C324CB527}">
      <dgm:prSet/>
      <dgm:spPr/>
      <dgm:t>
        <a:bodyPr/>
        <a:lstStyle/>
        <a:p>
          <a:endParaRPr lang="en-GB"/>
        </a:p>
      </dgm:t>
    </dgm:pt>
    <dgm:pt modelId="{D7CE583A-8F17-A04A-8C17-B8F740A2ECCB}">
      <dgm:prSet/>
      <dgm:spPr/>
      <dgm:t>
        <a:bodyPr/>
        <a:lstStyle/>
        <a:p>
          <a:r>
            <a:rPr lang="ar-SA" dirty="0"/>
            <a:t>الحضانة حفظ من لا يستطيع الاستقلال بأموره</a:t>
          </a:r>
          <a:endParaRPr lang="en-DE" dirty="0"/>
        </a:p>
      </dgm:t>
    </dgm:pt>
    <dgm:pt modelId="{0C235B9F-2778-C84B-B967-A40AAE18EC22}" type="parTrans" cxnId="{71D5B87E-9340-ED42-86A9-A26CA7390AEB}">
      <dgm:prSet/>
      <dgm:spPr/>
      <dgm:t>
        <a:bodyPr/>
        <a:lstStyle/>
        <a:p>
          <a:endParaRPr lang="en-GB"/>
        </a:p>
      </dgm:t>
    </dgm:pt>
    <dgm:pt modelId="{5B7EF137-208D-DD44-B878-1A634014B8C2}" type="sibTrans" cxnId="{71D5B87E-9340-ED42-86A9-A26CA7390AEB}">
      <dgm:prSet/>
      <dgm:spPr/>
      <dgm:t>
        <a:bodyPr/>
        <a:lstStyle/>
        <a:p>
          <a:endParaRPr lang="en-GB"/>
        </a:p>
      </dgm:t>
    </dgm:pt>
    <dgm:pt modelId="{0432386B-85BB-CD44-9451-6870F80173B9}" type="pres">
      <dgm:prSet presAssocID="{0E17A979-800B-5F45-B805-46AB4325846D}" presName="list" presStyleCnt="0">
        <dgm:presLayoutVars>
          <dgm:dir/>
          <dgm:animLvl val="lvl"/>
        </dgm:presLayoutVars>
      </dgm:prSet>
      <dgm:spPr/>
    </dgm:pt>
    <dgm:pt modelId="{175AB5A9-20F7-1C49-955E-1780D0986DDF}" type="pres">
      <dgm:prSet presAssocID="{6E47E3AB-DD40-1F4C-BE6E-C334C2614C9B}" presName="posSpace" presStyleCnt="0"/>
      <dgm:spPr/>
    </dgm:pt>
    <dgm:pt modelId="{3339CEAD-F968-8146-BB48-62A43C6EC3ED}" type="pres">
      <dgm:prSet presAssocID="{6E47E3AB-DD40-1F4C-BE6E-C334C2614C9B}" presName="vertFlow" presStyleCnt="0"/>
      <dgm:spPr/>
    </dgm:pt>
    <dgm:pt modelId="{F9F9ACDB-5CEE-B647-990A-1B34EA9EA2A9}" type="pres">
      <dgm:prSet presAssocID="{6E47E3AB-DD40-1F4C-BE6E-C334C2614C9B}" presName="topSpace" presStyleCnt="0"/>
      <dgm:spPr/>
    </dgm:pt>
    <dgm:pt modelId="{10C35579-2369-EA47-8529-0C62D5B359A2}" type="pres">
      <dgm:prSet presAssocID="{6E47E3AB-DD40-1F4C-BE6E-C334C2614C9B}" presName="firstComp" presStyleCnt="0"/>
      <dgm:spPr/>
    </dgm:pt>
    <dgm:pt modelId="{8E92EC1E-7CEE-F94D-B7D4-67F744D6C74E}" type="pres">
      <dgm:prSet presAssocID="{6E47E3AB-DD40-1F4C-BE6E-C334C2614C9B}" presName="firstChild" presStyleLbl="bgAccFollowNode1" presStyleIdx="0" presStyleCnt="4"/>
      <dgm:spPr/>
    </dgm:pt>
    <dgm:pt modelId="{4D159BFC-4B0D-1A46-90C6-DC782AEA8951}" type="pres">
      <dgm:prSet presAssocID="{6E47E3AB-DD40-1F4C-BE6E-C334C2614C9B}" presName="firstChildTx" presStyleLbl="bgAccFollowNode1" presStyleIdx="0" presStyleCnt="4">
        <dgm:presLayoutVars>
          <dgm:bulletEnabled val="1"/>
        </dgm:presLayoutVars>
      </dgm:prSet>
      <dgm:spPr/>
    </dgm:pt>
    <dgm:pt modelId="{B71031B1-42F1-7143-A3EC-F3A04ED658AE}" type="pres">
      <dgm:prSet presAssocID="{19F660DF-94E6-3245-AA9D-4CDF35268003}" presName="comp" presStyleCnt="0"/>
      <dgm:spPr/>
    </dgm:pt>
    <dgm:pt modelId="{61129D59-08FB-EC43-A695-848A6E23498D}" type="pres">
      <dgm:prSet presAssocID="{19F660DF-94E6-3245-AA9D-4CDF35268003}" presName="child" presStyleLbl="bgAccFollowNode1" presStyleIdx="1" presStyleCnt="4"/>
      <dgm:spPr/>
    </dgm:pt>
    <dgm:pt modelId="{3A0753B6-1991-264F-902D-10E022BFB2A3}" type="pres">
      <dgm:prSet presAssocID="{19F660DF-94E6-3245-AA9D-4CDF35268003}" presName="childTx" presStyleLbl="bgAccFollowNode1" presStyleIdx="1" presStyleCnt="4">
        <dgm:presLayoutVars>
          <dgm:bulletEnabled val="1"/>
        </dgm:presLayoutVars>
      </dgm:prSet>
      <dgm:spPr/>
    </dgm:pt>
    <dgm:pt modelId="{405EB7AF-4AB4-554C-89A8-AA109CE99998}" type="pres">
      <dgm:prSet presAssocID="{6E47E3AB-DD40-1F4C-BE6E-C334C2614C9B}" presName="negSpace" presStyleCnt="0"/>
      <dgm:spPr/>
    </dgm:pt>
    <dgm:pt modelId="{5D1CFCA1-A293-A741-9645-4A43919C4657}" type="pres">
      <dgm:prSet presAssocID="{6E47E3AB-DD40-1F4C-BE6E-C334C2614C9B}" presName="circle" presStyleLbl="node1" presStyleIdx="0" presStyleCnt="2"/>
      <dgm:spPr/>
    </dgm:pt>
    <dgm:pt modelId="{749A95B3-2ACF-E442-BFBA-7BF58E6FC5FC}" type="pres">
      <dgm:prSet presAssocID="{25F05F48-D754-CC45-AD22-E1B1D158B2BB}" presName="transSpace" presStyleCnt="0"/>
      <dgm:spPr/>
    </dgm:pt>
    <dgm:pt modelId="{094AC3A0-9DBF-154C-9069-4B26DE4B6188}" type="pres">
      <dgm:prSet presAssocID="{5BD21BEC-30C8-3248-8666-B5E5D79E39F3}" presName="posSpace" presStyleCnt="0"/>
      <dgm:spPr/>
    </dgm:pt>
    <dgm:pt modelId="{090ABA54-6F4D-B841-AF30-17FBF0A2FDCF}" type="pres">
      <dgm:prSet presAssocID="{5BD21BEC-30C8-3248-8666-B5E5D79E39F3}" presName="vertFlow" presStyleCnt="0"/>
      <dgm:spPr/>
    </dgm:pt>
    <dgm:pt modelId="{58978673-51C1-2D41-9CB9-3D2454F289E6}" type="pres">
      <dgm:prSet presAssocID="{5BD21BEC-30C8-3248-8666-B5E5D79E39F3}" presName="topSpace" presStyleCnt="0"/>
      <dgm:spPr/>
    </dgm:pt>
    <dgm:pt modelId="{BF360487-4472-0A4E-B615-7AFBC85C5755}" type="pres">
      <dgm:prSet presAssocID="{5BD21BEC-30C8-3248-8666-B5E5D79E39F3}" presName="firstComp" presStyleCnt="0"/>
      <dgm:spPr/>
    </dgm:pt>
    <dgm:pt modelId="{33230AA1-7262-FE44-813C-4344A87DEF7E}" type="pres">
      <dgm:prSet presAssocID="{5BD21BEC-30C8-3248-8666-B5E5D79E39F3}" presName="firstChild" presStyleLbl="bgAccFollowNode1" presStyleIdx="2" presStyleCnt="4"/>
      <dgm:spPr/>
    </dgm:pt>
    <dgm:pt modelId="{979040E0-8C38-5945-940E-FE1E8BEAB4CE}" type="pres">
      <dgm:prSet presAssocID="{5BD21BEC-30C8-3248-8666-B5E5D79E39F3}" presName="firstChildTx" presStyleLbl="bgAccFollowNode1" presStyleIdx="2" presStyleCnt="4">
        <dgm:presLayoutVars>
          <dgm:bulletEnabled val="1"/>
        </dgm:presLayoutVars>
      </dgm:prSet>
      <dgm:spPr/>
    </dgm:pt>
    <dgm:pt modelId="{4928B87B-187E-1540-8AB4-EE990F9469A7}" type="pres">
      <dgm:prSet presAssocID="{41ACE691-2D72-BC42-8744-96C239366D16}" presName="comp" presStyleCnt="0"/>
      <dgm:spPr/>
    </dgm:pt>
    <dgm:pt modelId="{B6103088-0D3F-DC4C-9BC6-F964393951B9}" type="pres">
      <dgm:prSet presAssocID="{41ACE691-2D72-BC42-8744-96C239366D16}" presName="child" presStyleLbl="bgAccFollowNode1" presStyleIdx="3" presStyleCnt="4" custLinFactNeighborX="-6983" custLinFactNeighborY="2463"/>
      <dgm:spPr/>
    </dgm:pt>
    <dgm:pt modelId="{F201FC6A-1646-5643-85FF-107DCBD12B95}" type="pres">
      <dgm:prSet presAssocID="{41ACE691-2D72-BC42-8744-96C239366D16}" presName="childTx" presStyleLbl="bgAccFollowNode1" presStyleIdx="3" presStyleCnt="4">
        <dgm:presLayoutVars>
          <dgm:bulletEnabled val="1"/>
        </dgm:presLayoutVars>
      </dgm:prSet>
      <dgm:spPr/>
    </dgm:pt>
    <dgm:pt modelId="{1CDF794B-781C-6140-A2DA-142647C63012}" type="pres">
      <dgm:prSet presAssocID="{5BD21BEC-30C8-3248-8666-B5E5D79E39F3}" presName="negSpace" presStyleCnt="0"/>
      <dgm:spPr/>
    </dgm:pt>
    <dgm:pt modelId="{6A8F0FCE-599D-0041-8B6B-E58361C75381}" type="pres">
      <dgm:prSet presAssocID="{5BD21BEC-30C8-3248-8666-B5E5D79E39F3}" presName="circle" presStyleLbl="node1" presStyleIdx="1" presStyleCnt="2"/>
      <dgm:spPr/>
    </dgm:pt>
  </dgm:ptLst>
  <dgm:cxnLst>
    <dgm:cxn modelId="{1E2DCD13-2A7B-7849-922F-59C23E504E10}" type="presOf" srcId="{41ACE691-2D72-BC42-8744-96C239366D16}" destId="{F201FC6A-1646-5643-85FF-107DCBD12B95}" srcOrd="1" destOrd="0" presId="urn:microsoft.com/office/officeart/2005/8/layout/hList9"/>
    <dgm:cxn modelId="{47225A2A-E9CD-334E-A3FE-0E3FD375E0D1}" srcId="{6E47E3AB-DD40-1F4C-BE6E-C334C2614C9B}" destId="{19F660DF-94E6-3245-AA9D-4CDF35268003}" srcOrd="1" destOrd="0" parTransId="{4506C24E-C23E-3A42-927C-C48AE265A449}" sibTransId="{38D10A9D-4524-EB42-9805-0A2DB6ACA144}"/>
    <dgm:cxn modelId="{3AAE942A-C0B0-A34B-A52D-94A4F8637D9E}" type="presOf" srcId="{41ACE691-2D72-BC42-8744-96C239366D16}" destId="{B6103088-0D3F-DC4C-9BC6-F964393951B9}" srcOrd="0" destOrd="0" presId="urn:microsoft.com/office/officeart/2005/8/layout/hList9"/>
    <dgm:cxn modelId="{A4C68540-D229-0748-A08C-197C324CB527}" srcId="{5BD21BEC-30C8-3248-8666-B5E5D79E39F3}" destId="{41ACE691-2D72-BC42-8744-96C239366D16}" srcOrd="1" destOrd="0" parTransId="{718CFCE1-BDE7-7E41-B3FC-FC01546B2B4C}" sibTransId="{B7FFD05E-076D-944C-9A43-3FDDD1104EBA}"/>
    <dgm:cxn modelId="{FAF3614E-FF3A-BF4D-9F53-4DBC28EAAEDD}" srcId="{0E17A979-800B-5F45-B805-46AB4325846D}" destId="{5BD21BEC-30C8-3248-8666-B5E5D79E39F3}" srcOrd="1" destOrd="0" parTransId="{10FE5C4E-9EC7-444C-8376-DBD50B287DE0}" sibTransId="{74E910C7-FB3A-2245-B681-659E29CB2278}"/>
    <dgm:cxn modelId="{0520DD5A-C51B-3947-8711-A1DA65F66495}" type="presOf" srcId="{5BD21BEC-30C8-3248-8666-B5E5D79E39F3}" destId="{6A8F0FCE-599D-0041-8B6B-E58361C75381}" srcOrd="0" destOrd="0" presId="urn:microsoft.com/office/officeart/2005/8/layout/hList9"/>
    <dgm:cxn modelId="{AA558561-499E-DD42-8A6A-EF48B96AA74B}" type="presOf" srcId="{D7CE583A-8F17-A04A-8C17-B8F740A2ECCB}" destId="{4D159BFC-4B0D-1A46-90C6-DC782AEA8951}" srcOrd="1" destOrd="0" presId="urn:microsoft.com/office/officeart/2005/8/layout/hList9"/>
    <dgm:cxn modelId="{448E6374-B76C-8F4F-8F6B-D7E2D7032E44}" type="presOf" srcId="{D7CE583A-8F17-A04A-8C17-B8F740A2ECCB}" destId="{8E92EC1E-7CEE-F94D-B7D4-67F744D6C74E}" srcOrd="0" destOrd="0" presId="urn:microsoft.com/office/officeart/2005/8/layout/hList9"/>
    <dgm:cxn modelId="{EDB7FF7D-E2A4-D646-A074-6D64004C55C8}" type="presOf" srcId="{0E17A979-800B-5F45-B805-46AB4325846D}" destId="{0432386B-85BB-CD44-9451-6870F80173B9}" srcOrd="0" destOrd="0" presId="urn:microsoft.com/office/officeart/2005/8/layout/hList9"/>
    <dgm:cxn modelId="{71D5B87E-9340-ED42-86A9-A26CA7390AEB}" srcId="{6E47E3AB-DD40-1F4C-BE6E-C334C2614C9B}" destId="{D7CE583A-8F17-A04A-8C17-B8F740A2ECCB}" srcOrd="0" destOrd="0" parTransId="{0C235B9F-2778-C84B-B967-A40AAE18EC22}" sibTransId="{5B7EF137-208D-DD44-B878-1A634014B8C2}"/>
    <dgm:cxn modelId="{7E984297-0F03-D24F-A228-8519121FA3CB}" type="presOf" srcId="{6E47E3AB-DD40-1F4C-BE6E-C334C2614C9B}" destId="{5D1CFCA1-A293-A741-9645-4A43919C4657}" srcOrd="0" destOrd="0" presId="urn:microsoft.com/office/officeart/2005/8/layout/hList9"/>
    <dgm:cxn modelId="{04F1899B-6CCA-8442-8E42-259CF09B8183}" type="presOf" srcId="{19F660DF-94E6-3245-AA9D-4CDF35268003}" destId="{3A0753B6-1991-264F-902D-10E022BFB2A3}" srcOrd="1" destOrd="0" presId="urn:microsoft.com/office/officeart/2005/8/layout/hList9"/>
    <dgm:cxn modelId="{F7C1C1AB-2B1C-2841-BC94-8F3625F43217}" type="presOf" srcId="{1984602E-8E19-194F-896F-B0690B083663}" destId="{979040E0-8C38-5945-940E-FE1E8BEAB4CE}" srcOrd="1" destOrd="0" presId="urn:microsoft.com/office/officeart/2005/8/layout/hList9"/>
    <dgm:cxn modelId="{A7F71CDA-85C2-0941-A78E-9491DB1CD8ED}" type="presOf" srcId="{1984602E-8E19-194F-896F-B0690B083663}" destId="{33230AA1-7262-FE44-813C-4344A87DEF7E}" srcOrd="0" destOrd="0" presId="urn:microsoft.com/office/officeart/2005/8/layout/hList9"/>
    <dgm:cxn modelId="{2AAA69EA-F35B-A34A-BCAD-97A46973A5B0}" type="presOf" srcId="{19F660DF-94E6-3245-AA9D-4CDF35268003}" destId="{61129D59-08FB-EC43-A695-848A6E23498D}" srcOrd="0" destOrd="0" presId="urn:microsoft.com/office/officeart/2005/8/layout/hList9"/>
    <dgm:cxn modelId="{1309A1EC-0E5E-1848-BE3E-173A8732763F}" srcId="{5BD21BEC-30C8-3248-8666-B5E5D79E39F3}" destId="{1984602E-8E19-194F-896F-B0690B083663}" srcOrd="0" destOrd="0" parTransId="{4B170C81-C970-1C43-8E4F-96DD9E111A93}" sibTransId="{08B2495A-5928-7148-A45A-CA43D67ACBA5}"/>
    <dgm:cxn modelId="{09A256FE-D066-264A-987E-90A700CD1488}" srcId="{0E17A979-800B-5F45-B805-46AB4325846D}" destId="{6E47E3AB-DD40-1F4C-BE6E-C334C2614C9B}" srcOrd="0" destOrd="0" parTransId="{2EA9149D-A6AA-EA4B-BD85-BBA5567D2713}" sibTransId="{25F05F48-D754-CC45-AD22-E1B1D158B2BB}"/>
    <dgm:cxn modelId="{DC625142-0BE6-AC45-BD9E-51C6E4BEC26F}" type="presParOf" srcId="{0432386B-85BB-CD44-9451-6870F80173B9}" destId="{175AB5A9-20F7-1C49-955E-1780D0986DDF}" srcOrd="0" destOrd="0" presId="urn:microsoft.com/office/officeart/2005/8/layout/hList9"/>
    <dgm:cxn modelId="{C0FB9769-28A7-DD45-AA55-F32C2EE277C4}" type="presParOf" srcId="{0432386B-85BB-CD44-9451-6870F80173B9}" destId="{3339CEAD-F968-8146-BB48-62A43C6EC3ED}" srcOrd="1" destOrd="0" presId="urn:microsoft.com/office/officeart/2005/8/layout/hList9"/>
    <dgm:cxn modelId="{1854A32A-16A1-CC4F-AC12-B629D10DADD2}" type="presParOf" srcId="{3339CEAD-F968-8146-BB48-62A43C6EC3ED}" destId="{F9F9ACDB-5CEE-B647-990A-1B34EA9EA2A9}" srcOrd="0" destOrd="0" presId="urn:microsoft.com/office/officeart/2005/8/layout/hList9"/>
    <dgm:cxn modelId="{B24DC638-8BF3-344B-8231-2AEED560D826}" type="presParOf" srcId="{3339CEAD-F968-8146-BB48-62A43C6EC3ED}" destId="{10C35579-2369-EA47-8529-0C62D5B359A2}" srcOrd="1" destOrd="0" presId="urn:microsoft.com/office/officeart/2005/8/layout/hList9"/>
    <dgm:cxn modelId="{806415A8-D872-124A-BAC9-E75287DF21B9}" type="presParOf" srcId="{10C35579-2369-EA47-8529-0C62D5B359A2}" destId="{8E92EC1E-7CEE-F94D-B7D4-67F744D6C74E}" srcOrd="0" destOrd="0" presId="urn:microsoft.com/office/officeart/2005/8/layout/hList9"/>
    <dgm:cxn modelId="{CF94E21F-EA60-EB49-8FA1-EB0C519B9D91}" type="presParOf" srcId="{10C35579-2369-EA47-8529-0C62D5B359A2}" destId="{4D159BFC-4B0D-1A46-90C6-DC782AEA8951}" srcOrd="1" destOrd="0" presId="urn:microsoft.com/office/officeart/2005/8/layout/hList9"/>
    <dgm:cxn modelId="{E71A02EC-5ED2-F842-9887-06819490D501}" type="presParOf" srcId="{3339CEAD-F968-8146-BB48-62A43C6EC3ED}" destId="{B71031B1-42F1-7143-A3EC-F3A04ED658AE}" srcOrd="2" destOrd="0" presId="urn:microsoft.com/office/officeart/2005/8/layout/hList9"/>
    <dgm:cxn modelId="{94FAEB21-BC98-E94B-B4E3-8122335D1D90}" type="presParOf" srcId="{B71031B1-42F1-7143-A3EC-F3A04ED658AE}" destId="{61129D59-08FB-EC43-A695-848A6E23498D}" srcOrd="0" destOrd="0" presId="urn:microsoft.com/office/officeart/2005/8/layout/hList9"/>
    <dgm:cxn modelId="{822E4D18-24C9-5D4A-A55F-EB8BDD3B3621}" type="presParOf" srcId="{B71031B1-42F1-7143-A3EC-F3A04ED658AE}" destId="{3A0753B6-1991-264F-902D-10E022BFB2A3}" srcOrd="1" destOrd="0" presId="urn:microsoft.com/office/officeart/2005/8/layout/hList9"/>
    <dgm:cxn modelId="{1DD0CDD6-B126-F949-86F9-2C280A82E693}" type="presParOf" srcId="{0432386B-85BB-CD44-9451-6870F80173B9}" destId="{405EB7AF-4AB4-554C-89A8-AA109CE99998}" srcOrd="2" destOrd="0" presId="urn:microsoft.com/office/officeart/2005/8/layout/hList9"/>
    <dgm:cxn modelId="{910712F8-4E86-FB45-93AF-44333C1D8CCF}" type="presParOf" srcId="{0432386B-85BB-CD44-9451-6870F80173B9}" destId="{5D1CFCA1-A293-A741-9645-4A43919C4657}" srcOrd="3" destOrd="0" presId="urn:microsoft.com/office/officeart/2005/8/layout/hList9"/>
    <dgm:cxn modelId="{2600E5E3-E85B-E847-B6BA-109C3EDF50CF}" type="presParOf" srcId="{0432386B-85BB-CD44-9451-6870F80173B9}" destId="{749A95B3-2ACF-E442-BFBA-7BF58E6FC5FC}" srcOrd="4" destOrd="0" presId="urn:microsoft.com/office/officeart/2005/8/layout/hList9"/>
    <dgm:cxn modelId="{8C0EFA49-2553-334B-92EC-F4340A50972E}" type="presParOf" srcId="{0432386B-85BB-CD44-9451-6870F80173B9}" destId="{094AC3A0-9DBF-154C-9069-4B26DE4B6188}" srcOrd="5" destOrd="0" presId="urn:microsoft.com/office/officeart/2005/8/layout/hList9"/>
    <dgm:cxn modelId="{33EE262E-F16D-FA45-AE2B-47A5ED7B7B8E}" type="presParOf" srcId="{0432386B-85BB-CD44-9451-6870F80173B9}" destId="{090ABA54-6F4D-B841-AF30-17FBF0A2FDCF}" srcOrd="6" destOrd="0" presId="urn:microsoft.com/office/officeart/2005/8/layout/hList9"/>
    <dgm:cxn modelId="{8D6B1A04-FB27-1842-A873-4EE1CA160AD5}" type="presParOf" srcId="{090ABA54-6F4D-B841-AF30-17FBF0A2FDCF}" destId="{58978673-51C1-2D41-9CB9-3D2454F289E6}" srcOrd="0" destOrd="0" presId="urn:microsoft.com/office/officeart/2005/8/layout/hList9"/>
    <dgm:cxn modelId="{33CACE31-1BA9-884A-B14F-DAA918C505BB}" type="presParOf" srcId="{090ABA54-6F4D-B841-AF30-17FBF0A2FDCF}" destId="{BF360487-4472-0A4E-B615-7AFBC85C5755}" srcOrd="1" destOrd="0" presId="urn:microsoft.com/office/officeart/2005/8/layout/hList9"/>
    <dgm:cxn modelId="{5F3C0A26-6A86-0A4D-B961-6BBBED7DF381}" type="presParOf" srcId="{BF360487-4472-0A4E-B615-7AFBC85C5755}" destId="{33230AA1-7262-FE44-813C-4344A87DEF7E}" srcOrd="0" destOrd="0" presId="urn:microsoft.com/office/officeart/2005/8/layout/hList9"/>
    <dgm:cxn modelId="{37614080-8B02-D342-8CEE-14679160AAE9}" type="presParOf" srcId="{BF360487-4472-0A4E-B615-7AFBC85C5755}" destId="{979040E0-8C38-5945-940E-FE1E8BEAB4CE}" srcOrd="1" destOrd="0" presId="urn:microsoft.com/office/officeart/2005/8/layout/hList9"/>
    <dgm:cxn modelId="{CA0D1FEC-CA7F-184A-BAC3-94D9016FF76A}" type="presParOf" srcId="{090ABA54-6F4D-B841-AF30-17FBF0A2FDCF}" destId="{4928B87B-187E-1540-8AB4-EE990F9469A7}" srcOrd="2" destOrd="0" presId="urn:microsoft.com/office/officeart/2005/8/layout/hList9"/>
    <dgm:cxn modelId="{C958FE57-7196-0E49-BF34-5797DAADFD18}" type="presParOf" srcId="{4928B87B-187E-1540-8AB4-EE990F9469A7}" destId="{B6103088-0D3F-DC4C-9BC6-F964393951B9}" srcOrd="0" destOrd="0" presId="urn:microsoft.com/office/officeart/2005/8/layout/hList9"/>
    <dgm:cxn modelId="{C0B99B8E-73F5-CD45-A40B-A24E45D2951A}" type="presParOf" srcId="{4928B87B-187E-1540-8AB4-EE990F9469A7}" destId="{F201FC6A-1646-5643-85FF-107DCBD12B95}" srcOrd="1" destOrd="0" presId="urn:microsoft.com/office/officeart/2005/8/layout/hList9"/>
    <dgm:cxn modelId="{FC067B5A-F712-DC45-89DE-79C43DED1513}" type="presParOf" srcId="{0432386B-85BB-CD44-9451-6870F80173B9}" destId="{1CDF794B-781C-6140-A2DA-142647C63012}" srcOrd="7" destOrd="0" presId="urn:microsoft.com/office/officeart/2005/8/layout/hList9"/>
    <dgm:cxn modelId="{1FA4BFE1-9A11-834C-B108-AE037FD7A1DC}" type="presParOf" srcId="{0432386B-85BB-CD44-9451-6870F80173B9}" destId="{6A8F0FCE-599D-0041-8B6B-E58361C75381}" srcOrd="8" destOrd="0" presId="urn:microsoft.com/office/officeart/2005/8/layout/hList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F1AAFD6-0FF8-444E-A5E2-D322E1A02705}" type="doc">
      <dgm:prSet loTypeId="urn:microsoft.com/office/officeart/2005/8/layout/cycle7" loCatId="" qsTypeId="urn:microsoft.com/office/officeart/2005/8/quickstyle/simple1" qsCatId="simple" csTypeId="urn:microsoft.com/office/officeart/2005/8/colors/accent1_2" csCatId="accent1" phldr="1"/>
      <dgm:spPr/>
      <dgm:t>
        <a:bodyPr/>
        <a:lstStyle/>
        <a:p>
          <a:endParaRPr lang="en-US"/>
        </a:p>
      </dgm:t>
    </dgm:pt>
    <dgm:pt modelId="{D44386B3-DFEB-DC4E-BBFC-F9FAF5DCD4C9}">
      <dgm:prSet phldrT="[Text]" custT="1"/>
      <dgm:spPr/>
      <dgm:t>
        <a:bodyPr/>
        <a:lstStyle/>
        <a:p>
          <a:pPr>
            <a:buFont typeface="+mj-lt"/>
            <a:buAutoNum type="arabicPeriod"/>
          </a:pPr>
          <a:r>
            <a:rPr lang="ar-SA" sz="2400" dirty="0"/>
            <a:t>أولى الناس بالطفل، وحضانته هي الأم ما لم تتزوج</a:t>
          </a:r>
          <a:endParaRPr lang="en-US" sz="2400" dirty="0"/>
        </a:p>
      </dgm:t>
    </dgm:pt>
    <dgm:pt modelId="{9B14FDB4-B75D-C84E-BC57-75AB7981A5AC}" type="parTrans" cxnId="{30509EAB-0B95-F242-992D-834E6AFCDFFE}">
      <dgm:prSet/>
      <dgm:spPr/>
      <dgm:t>
        <a:bodyPr/>
        <a:lstStyle/>
        <a:p>
          <a:endParaRPr lang="en-US"/>
        </a:p>
      </dgm:t>
    </dgm:pt>
    <dgm:pt modelId="{7E6D3246-4759-F74B-85FF-BF39982ECA76}" type="sibTrans" cxnId="{30509EAB-0B95-F242-992D-834E6AFCDFFE}">
      <dgm:prSet/>
      <dgm:spPr/>
      <dgm:t>
        <a:bodyPr/>
        <a:lstStyle/>
        <a:p>
          <a:endParaRPr lang="en-US"/>
        </a:p>
      </dgm:t>
    </dgm:pt>
    <dgm:pt modelId="{5A2155ED-0DF6-9B40-A584-D9D948016393}">
      <dgm:prSet phldrT="[Text]"/>
      <dgm:spPr/>
      <dgm:t>
        <a:bodyPr/>
        <a:lstStyle/>
        <a:p>
          <a:r>
            <a:rPr lang="ar-SA" dirty="0"/>
            <a:t>{امْرَأَةً قَالَتْ: يَا رَسُولَ اللَّهِ إِنَّ ابْنِي هَذَا كَانَ بَطْنِي لَهُ وِعَاءً، وَثَدْيِي لَهُ سِقَاءً وَحِجْرِي لَهُ حِوَاءً، وَإِنَّ أَبَاهُ طَلَّقَنِي، وَأَرَادَ أَنْ يَنْتَزِعَهُ مِنِّي. فَقَالَ لَهَا رَسُولُ اللَّهِ صلى الله عليه وسلم: (أَنْتِ أَحَقُّ بِهِ مَا لَمْ تَنْكِحِي)</a:t>
          </a:r>
          <a:endParaRPr lang="en-US" dirty="0"/>
        </a:p>
      </dgm:t>
    </dgm:pt>
    <dgm:pt modelId="{52A8A161-47C0-AC4E-9E71-A63EA8514732}" type="parTrans" cxnId="{EAF12882-72FF-E14D-AB3D-349D11B02FBE}">
      <dgm:prSet/>
      <dgm:spPr/>
      <dgm:t>
        <a:bodyPr/>
        <a:lstStyle/>
        <a:p>
          <a:endParaRPr lang="en-US"/>
        </a:p>
      </dgm:t>
    </dgm:pt>
    <dgm:pt modelId="{A173448E-1AD3-8E43-909D-C6EBCACB199D}" type="sibTrans" cxnId="{EAF12882-72FF-E14D-AB3D-349D11B02FBE}">
      <dgm:prSet/>
      <dgm:spPr/>
      <dgm:t>
        <a:bodyPr/>
        <a:lstStyle/>
        <a:p>
          <a:endParaRPr lang="en-US"/>
        </a:p>
      </dgm:t>
    </dgm:pt>
    <dgm:pt modelId="{45BBA600-C2F4-8548-AA3E-B88081F0A648}">
      <dgm:prSet phldrT="[Text]"/>
      <dgm:spPr/>
      <dgm:t>
        <a:bodyPr/>
        <a:lstStyle/>
        <a:p>
          <a:r>
            <a:rPr lang="ar-SA" dirty="0"/>
            <a:t>فإن أرضعت الأم الحاضنة فلها أجر الرضاعة بدليل قوله تعالى: {فَإِنْ أَرْضَعْنَ لَكُمْ </a:t>
          </a:r>
          <a:r>
            <a:rPr lang="ar-SA" dirty="0" err="1"/>
            <a:t>فَـَٔاتُوهُنَّ</a:t>
          </a:r>
          <a:r>
            <a:rPr lang="ar-SA" dirty="0"/>
            <a:t> أُجُورَهُنَّ </a:t>
          </a:r>
          <a:r>
            <a:rPr lang="ar-SA" dirty="0" err="1"/>
            <a:t>ۖ</a:t>
          </a:r>
          <a:r>
            <a:rPr lang="ar-SA" dirty="0"/>
            <a:t> وَأْتَمِرُوا۟ بَيْنَكُم بِمَعْرُوفٍ </a:t>
          </a:r>
          <a:r>
            <a:rPr lang="ar-SA" dirty="0" err="1"/>
            <a:t>ۖ</a:t>
          </a:r>
          <a:r>
            <a:rPr lang="ar-SA" dirty="0"/>
            <a:t> وَإِن تَعَاسَرْتُمْ فَسَتُرْضِعُ </a:t>
          </a:r>
          <a:r>
            <a:rPr lang="ar-SA" dirty="0" err="1"/>
            <a:t>لَهُۥٓ</a:t>
          </a:r>
          <a:r>
            <a:rPr lang="ar-SA" dirty="0"/>
            <a:t> أُخْرَى} (الطلاق: 6). </a:t>
          </a:r>
          <a:endParaRPr lang="en-US" dirty="0"/>
        </a:p>
      </dgm:t>
    </dgm:pt>
    <dgm:pt modelId="{5380B509-2BAD-B143-9D5B-82B4E673294C}" type="parTrans" cxnId="{556D0222-86F8-5245-AA09-0FD728C12BF9}">
      <dgm:prSet/>
      <dgm:spPr/>
      <dgm:t>
        <a:bodyPr/>
        <a:lstStyle/>
        <a:p>
          <a:endParaRPr lang="en-US"/>
        </a:p>
      </dgm:t>
    </dgm:pt>
    <dgm:pt modelId="{D5D5E08D-8FB4-6640-8D52-C89FCD9AC5F4}" type="sibTrans" cxnId="{556D0222-86F8-5245-AA09-0FD728C12BF9}">
      <dgm:prSet/>
      <dgm:spPr/>
      <dgm:t>
        <a:bodyPr/>
        <a:lstStyle/>
        <a:p>
          <a:endParaRPr lang="en-US"/>
        </a:p>
      </dgm:t>
    </dgm:pt>
    <dgm:pt modelId="{0AF57D86-72EF-A84A-8727-ABD5B164D2E5}" type="pres">
      <dgm:prSet presAssocID="{5F1AAFD6-0FF8-444E-A5E2-D322E1A02705}" presName="Name0" presStyleCnt="0">
        <dgm:presLayoutVars>
          <dgm:dir/>
          <dgm:resizeHandles val="exact"/>
        </dgm:presLayoutVars>
      </dgm:prSet>
      <dgm:spPr/>
    </dgm:pt>
    <dgm:pt modelId="{AC18D2E4-8FF1-614A-8A0E-92B6D0C8FE14}" type="pres">
      <dgm:prSet presAssocID="{D44386B3-DFEB-DC4E-BBFC-F9FAF5DCD4C9}" presName="node" presStyleLbl="node1" presStyleIdx="0" presStyleCnt="3" custScaleX="212298" custScaleY="125473" custRadScaleRad="76575" custRadScaleInc="11624">
        <dgm:presLayoutVars>
          <dgm:bulletEnabled val="1"/>
        </dgm:presLayoutVars>
      </dgm:prSet>
      <dgm:spPr/>
    </dgm:pt>
    <dgm:pt modelId="{11AFD1F4-6188-914F-BCE5-7C7F627E2328}" type="pres">
      <dgm:prSet presAssocID="{7E6D3246-4759-F74B-85FF-BF39982ECA76}" presName="sibTrans" presStyleLbl="sibTrans2D1" presStyleIdx="0" presStyleCnt="3"/>
      <dgm:spPr/>
    </dgm:pt>
    <dgm:pt modelId="{914C5F33-AE44-0144-867A-073C3AED6B42}" type="pres">
      <dgm:prSet presAssocID="{7E6D3246-4759-F74B-85FF-BF39982ECA76}" presName="connectorText" presStyleLbl="sibTrans2D1" presStyleIdx="0" presStyleCnt="3"/>
      <dgm:spPr/>
    </dgm:pt>
    <dgm:pt modelId="{704EA1CD-8B38-9044-BE5E-82837E45EB52}" type="pres">
      <dgm:prSet presAssocID="{5A2155ED-0DF6-9B40-A584-D9D948016393}" presName="node" presStyleLbl="node1" presStyleIdx="1" presStyleCnt="3" custScaleX="206064" custScaleY="214977" custRadScaleRad="93583" custRadScaleInc="-12883">
        <dgm:presLayoutVars>
          <dgm:bulletEnabled val="1"/>
        </dgm:presLayoutVars>
      </dgm:prSet>
      <dgm:spPr/>
    </dgm:pt>
    <dgm:pt modelId="{8F9FA0A5-FC9E-4648-955B-0CD7D0A90B35}" type="pres">
      <dgm:prSet presAssocID="{A173448E-1AD3-8E43-909D-C6EBCACB199D}" presName="sibTrans" presStyleLbl="sibTrans2D1" presStyleIdx="1" presStyleCnt="3"/>
      <dgm:spPr/>
    </dgm:pt>
    <dgm:pt modelId="{ECBFD409-FF29-864F-95A8-8AB9EBDBA72F}" type="pres">
      <dgm:prSet presAssocID="{A173448E-1AD3-8E43-909D-C6EBCACB199D}" presName="connectorText" presStyleLbl="sibTrans2D1" presStyleIdx="1" presStyleCnt="3"/>
      <dgm:spPr/>
    </dgm:pt>
    <dgm:pt modelId="{DD5F9B32-DD76-D046-B0DA-5A823C51878C}" type="pres">
      <dgm:prSet presAssocID="{45BBA600-C2F4-8548-AA3E-B88081F0A648}" presName="node" presStyleLbl="node1" presStyleIdx="2" presStyleCnt="3" custScaleX="125609" custScaleY="204136" custRadScaleRad="129412" custRadScaleInc="28820">
        <dgm:presLayoutVars>
          <dgm:bulletEnabled val="1"/>
        </dgm:presLayoutVars>
      </dgm:prSet>
      <dgm:spPr/>
    </dgm:pt>
    <dgm:pt modelId="{64888367-3936-A44E-B82B-CA6CFF51A768}" type="pres">
      <dgm:prSet presAssocID="{D5D5E08D-8FB4-6640-8D52-C89FCD9AC5F4}" presName="sibTrans" presStyleLbl="sibTrans2D1" presStyleIdx="2" presStyleCnt="3"/>
      <dgm:spPr/>
    </dgm:pt>
    <dgm:pt modelId="{273D5C1A-FC84-1D48-9859-8304B4295391}" type="pres">
      <dgm:prSet presAssocID="{D5D5E08D-8FB4-6640-8D52-C89FCD9AC5F4}" presName="connectorText" presStyleLbl="sibTrans2D1" presStyleIdx="2" presStyleCnt="3"/>
      <dgm:spPr/>
    </dgm:pt>
  </dgm:ptLst>
  <dgm:cxnLst>
    <dgm:cxn modelId="{556D0222-86F8-5245-AA09-0FD728C12BF9}" srcId="{5F1AAFD6-0FF8-444E-A5E2-D322E1A02705}" destId="{45BBA600-C2F4-8548-AA3E-B88081F0A648}" srcOrd="2" destOrd="0" parTransId="{5380B509-2BAD-B143-9D5B-82B4E673294C}" sibTransId="{D5D5E08D-8FB4-6640-8D52-C89FCD9AC5F4}"/>
    <dgm:cxn modelId="{2ED85128-BB08-F047-9D91-40440190D9F3}" type="presOf" srcId="{D5D5E08D-8FB4-6640-8D52-C89FCD9AC5F4}" destId="{64888367-3936-A44E-B82B-CA6CFF51A768}" srcOrd="0" destOrd="0" presId="urn:microsoft.com/office/officeart/2005/8/layout/cycle7"/>
    <dgm:cxn modelId="{9EA8AE29-4675-334D-9969-130BCE17DAC8}" type="presOf" srcId="{7E6D3246-4759-F74B-85FF-BF39982ECA76}" destId="{914C5F33-AE44-0144-867A-073C3AED6B42}" srcOrd="1" destOrd="0" presId="urn:microsoft.com/office/officeart/2005/8/layout/cycle7"/>
    <dgm:cxn modelId="{EC57B62A-19E9-C24B-9F76-06A404FA5C81}" type="presOf" srcId="{A173448E-1AD3-8E43-909D-C6EBCACB199D}" destId="{8F9FA0A5-FC9E-4648-955B-0CD7D0A90B35}" srcOrd="0" destOrd="0" presId="urn:microsoft.com/office/officeart/2005/8/layout/cycle7"/>
    <dgm:cxn modelId="{7090A538-71B0-3449-BC95-7363AC1B7F82}" type="presOf" srcId="{D44386B3-DFEB-DC4E-BBFC-F9FAF5DCD4C9}" destId="{AC18D2E4-8FF1-614A-8A0E-92B6D0C8FE14}" srcOrd="0" destOrd="0" presId="urn:microsoft.com/office/officeart/2005/8/layout/cycle7"/>
    <dgm:cxn modelId="{3021CD66-3EC8-D54C-9865-FF4655F8C9BE}" type="presOf" srcId="{5A2155ED-0DF6-9B40-A584-D9D948016393}" destId="{704EA1CD-8B38-9044-BE5E-82837E45EB52}" srcOrd="0" destOrd="0" presId="urn:microsoft.com/office/officeart/2005/8/layout/cycle7"/>
    <dgm:cxn modelId="{E609FC67-B604-3340-81ED-76FE9850D861}" type="presOf" srcId="{7E6D3246-4759-F74B-85FF-BF39982ECA76}" destId="{11AFD1F4-6188-914F-BCE5-7C7F627E2328}" srcOrd="0" destOrd="0" presId="urn:microsoft.com/office/officeart/2005/8/layout/cycle7"/>
    <dgm:cxn modelId="{EAF12882-72FF-E14D-AB3D-349D11B02FBE}" srcId="{5F1AAFD6-0FF8-444E-A5E2-D322E1A02705}" destId="{5A2155ED-0DF6-9B40-A584-D9D948016393}" srcOrd="1" destOrd="0" parTransId="{52A8A161-47C0-AC4E-9E71-A63EA8514732}" sibTransId="{A173448E-1AD3-8E43-909D-C6EBCACB199D}"/>
    <dgm:cxn modelId="{3A02FB82-555D-1446-8CF7-14404D47D61B}" type="presOf" srcId="{A173448E-1AD3-8E43-909D-C6EBCACB199D}" destId="{ECBFD409-FF29-864F-95A8-8AB9EBDBA72F}" srcOrd="1" destOrd="0" presId="urn:microsoft.com/office/officeart/2005/8/layout/cycle7"/>
    <dgm:cxn modelId="{30509EAB-0B95-F242-992D-834E6AFCDFFE}" srcId="{5F1AAFD6-0FF8-444E-A5E2-D322E1A02705}" destId="{D44386B3-DFEB-DC4E-BBFC-F9FAF5DCD4C9}" srcOrd="0" destOrd="0" parTransId="{9B14FDB4-B75D-C84E-BC57-75AB7981A5AC}" sibTransId="{7E6D3246-4759-F74B-85FF-BF39982ECA76}"/>
    <dgm:cxn modelId="{FB4CC1D7-275A-C348-BE66-40E1E8122AC7}" type="presOf" srcId="{5F1AAFD6-0FF8-444E-A5E2-D322E1A02705}" destId="{0AF57D86-72EF-A84A-8727-ABD5B164D2E5}" srcOrd="0" destOrd="0" presId="urn:microsoft.com/office/officeart/2005/8/layout/cycle7"/>
    <dgm:cxn modelId="{A3B277EA-1B77-A54C-8209-A950F9E16824}" type="presOf" srcId="{45BBA600-C2F4-8548-AA3E-B88081F0A648}" destId="{DD5F9B32-DD76-D046-B0DA-5A823C51878C}" srcOrd="0" destOrd="0" presId="urn:microsoft.com/office/officeart/2005/8/layout/cycle7"/>
    <dgm:cxn modelId="{B38AA9FF-D085-9547-B5C4-04ABDFA557E4}" type="presOf" srcId="{D5D5E08D-8FB4-6640-8D52-C89FCD9AC5F4}" destId="{273D5C1A-FC84-1D48-9859-8304B4295391}" srcOrd="1" destOrd="0" presId="urn:microsoft.com/office/officeart/2005/8/layout/cycle7"/>
    <dgm:cxn modelId="{98317A4A-1CA7-B84C-9376-64573074D930}" type="presParOf" srcId="{0AF57D86-72EF-A84A-8727-ABD5B164D2E5}" destId="{AC18D2E4-8FF1-614A-8A0E-92B6D0C8FE14}" srcOrd="0" destOrd="0" presId="urn:microsoft.com/office/officeart/2005/8/layout/cycle7"/>
    <dgm:cxn modelId="{52FCC133-0E5B-A343-B5D2-097642EE711E}" type="presParOf" srcId="{0AF57D86-72EF-A84A-8727-ABD5B164D2E5}" destId="{11AFD1F4-6188-914F-BCE5-7C7F627E2328}" srcOrd="1" destOrd="0" presId="urn:microsoft.com/office/officeart/2005/8/layout/cycle7"/>
    <dgm:cxn modelId="{EF7818BF-4A67-DC4D-ADF8-75DBE3C126F2}" type="presParOf" srcId="{11AFD1F4-6188-914F-BCE5-7C7F627E2328}" destId="{914C5F33-AE44-0144-867A-073C3AED6B42}" srcOrd="0" destOrd="0" presId="urn:microsoft.com/office/officeart/2005/8/layout/cycle7"/>
    <dgm:cxn modelId="{A7C85239-B42C-2C47-B98B-3F2CF972A419}" type="presParOf" srcId="{0AF57D86-72EF-A84A-8727-ABD5B164D2E5}" destId="{704EA1CD-8B38-9044-BE5E-82837E45EB52}" srcOrd="2" destOrd="0" presId="urn:microsoft.com/office/officeart/2005/8/layout/cycle7"/>
    <dgm:cxn modelId="{B027B9C4-7B12-0648-B56A-0AB443E95486}" type="presParOf" srcId="{0AF57D86-72EF-A84A-8727-ABD5B164D2E5}" destId="{8F9FA0A5-FC9E-4648-955B-0CD7D0A90B35}" srcOrd="3" destOrd="0" presId="urn:microsoft.com/office/officeart/2005/8/layout/cycle7"/>
    <dgm:cxn modelId="{6D82D35B-35AE-E64D-A174-58EFEED19D38}" type="presParOf" srcId="{8F9FA0A5-FC9E-4648-955B-0CD7D0A90B35}" destId="{ECBFD409-FF29-864F-95A8-8AB9EBDBA72F}" srcOrd="0" destOrd="0" presId="urn:microsoft.com/office/officeart/2005/8/layout/cycle7"/>
    <dgm:cxn modelId="{9894A06C-E297-8540-8269-C6B742E4F6B2}" type="presParOf" srcId="{0AF57D86-72EF-A84A-8727-ABD5B164D2E5}" destId="{DD5F9B32-DD76-D046-B0DA-5A823C51878C}" srcOrd="4" destOrd="0" presId="urn:microsoft.com/office/officeart/2005/8/layout/cycle7"/>
    <dgm:cxn modelId="{C92D54D0-975C-314B-9144-2047F13B7195}" type="presParOf" srcId="{0AF57D86-72EF-A84A-8727-ABD5B164D2E5}" destId="{64888367-3936-A44E-B82B-CA6CFF51A768}" srcOrd="5" destOrd="0" presId="urn:microsoft.com/office/officeart/2005/8/layout/cycle7"/>
    <dgm:cxn modelId="{3D6E4F34-81C6-F24A-939F-189B3666F493}" type="presParOf" srcId="{64888367-3936-A44E-B82B-CA6CFF51A768}" destId="{273D5C1A-FC84-1D48-9859-8304B4295391}" srcOrd="0" destOrd="0" presId="urn:microsoft.com/office/officeart/2005/8/layout/cycle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15C1B15C-6DFB-684A-A7B4-C2B37588D0D0}" type="doc">
      <dgm:prSet loTypeId="urn:microsoft.com/office/officeart/2005/8/layout/radial2" loCatId="" qsTypeId="urn:microsoft.com/office/officeart/2005/8/quickstyle/simple1" qsCatId="simple" csTypeId="urn:microsoft.com/office/officeart/2005/8/colors/accent1_2" csCatId="accent1" phldr="1"/>
      <dgm:spPr/>
      <dgm:t>
        <a:bodyPr/>
        <a:lstStyle/>
        <a:p>
          <a:endParaRPr lang="en-US"/>
        </a:p>
      </dgm:t>
    </dgm:pt>
    <dgm:pt modelId="{3130BFA4-48DE-4140-8145-C719B727ABB9}">
      <dgm:prSet phldrT="[Text]"/>
      <dgm:spPr/>
      <dgm:t>
        <a:bodyPr/>
        <a:lstStyle/>
        <a:p>
          <a:pPr rtl="0"/>
          <a:endParaRPr lang="en-US" dirty="0"/>
        </a:p>
      </dgm:t>
    </dgm:pt>
    <dgm:pt modelId="{202B13DD-6E0B-5344-8AE3-9BCD291546EE}" type="parTrans" cxnId="{27CEBD0D-B19D-1C43-BC83-10EE154D07B1}">
      <dgm:prSet/>
      <dgm:spPr/>
      <dgm:t>
        <a:bodyPr/>
        <a:lstStyle/>
        <a:p>
          <a:endParaRPr lang="en-US"/>
        </a:p>
      </dgm:t>
    </dgm:pt>
    <dgm:pt modelId="{AF4ECC45-D3B5-8049-92EA-BDC299223ED4}" type="sibTrans" cxnId="{27CEBD0D-B19D-1C43-BC83-10EE154D07B1}">
      <dgm:prSet/>
      <dgm:spPr/>
      <dgm:t>
        <a:bodyPr/>
        <a:lstStyle/>
        <a:p>
          <a:endParaRPr lang="en-US"/>
        </a:p>
      </dgm:t>
    </dgm:pt>
    <dgm:pt modelId="{777D0107-C132-A74B-9D8F-1ECFBCDC8F4C}">
      <dgm:prSet phldrT="[Text]" custT="1"/>
      <dgm:spPr/>
      <dgm:t>
        <a:bodyPr/>
        <a:lstStyle/>
        <a:p>
          <a:r>
            <a:rPr lang="ar-SA" sz="2400" dirty="0"/>
            <a:t>هي أولى برضاعته، وأشفق عليه</a:t>
          </a:r>
          <a:endParaRPr lang="en-US" sz="2400" dirty="0"/>
        </a:p>
      </dgm:t>
    </dgm:pt>
    <dgm:pt modelId="{70EE3137-EB9C-D742-9CA1-639D0973A388}" type="parTrans" cxnId="{51029E94-316C-CB46-97CB-C844D36D3DD6}">
      <dgm:prSet/>
      <dgm:spPr/>
      <dgm:t>
        <a:bodyPr/>
        <a:lstStyle/>
        <a:p>
          <a:endParaRPr lang="en-US"/>
        </a:p>
      </dgm:t>
    </dgm:pt>
    <dgm:pt modelId="{D784F599-BA07-C04C-BA1D-0BB880E9E8D6}" type="sibTrans" cxnId="{51029E94-316C-CB46-97CB-C844D36D3DD6}">
      <dgm:prSet/>
      <dgm:spPr/>
      <dgm:t>
        <a:bodyPr/>
        <a:lstStyle/>
        <a:p>
          <a:endParaRPr lang="en-US"/>
        </a:p>
      </dgm:t>
    </dgm:pt>
    <dgm:pt modelId="{86C6F02E-8762-634F-8991-96EDFD30347E}">
      <dgm:prSet phldrT="[Text]"/>
      <dgm:spPr/>
      <dgm:t>
        <a:bodyPr/>
        <a:lstStyle/>
        <a:p>
          <a:pPr rtl="0"/>
          <a:endParaRPr lang="en-US" dirty="0"/>
        </a:p>
      </dgm:t>
    </dgm:pt>
    <dgm:pt modelId="{7C5169CD-6E33-1449-9E66-B011298C3B77}" type="parTrans" cxnId="{5B9481DC-BCD6-E64B-995D-67ED9734B138}">
      <dgm:prSet/>
      <dgm:spPr/>
      <dgm:t>
        <a:bodyPr/>
        <a:lstStyle/>
        <a:p>
          <a:endParaRPr lang="en-US"/>
        </a:p>
      </dgm:t>
    </dgm:pt>
    <dgm:pt modelId="{C2B5BCDF-C686-B545-AE0D-0425D5A31944}" type="sibTrans" cxnId="{5B9481DC-BCD6-E64B-995D-67ED9734B138}">
      <dgm:prSet/>
      <dgm:spPr/>
      <dgm:t>
        <a:bodyPr/>
        <a:lstStyle/>
        <a:p>
          <a:endParaRPr lang="en-US"/>
        </a:p>
      </dgm:t>
    </dgm:pt>
    <dgm:pt modelId="{924FF1AF-C596-C74B-876C-7B7F3597650C}">
      <dgm:prSet phldrT="[Text]" custT="1"/>
      <dgm:spPr/>
      <dgm:t>
        <a:bodyPr/>
        <a:lstStyle/>
        <a:p>
          <a:r>
            <a:rPr lang="ar-SA" sz="2800" dirty="0"/>
            <a:t>وفي انتزاع الولد إضرار بهما</a:t>
          </a:r>
          <a:endParaRPr lang="en-US" sz="2800" dirty="0"/>
        </a:p>
      </dgm:t>
    </dgm:pt>
    <dgm:pt modelId="{C2C77F90-EF7B-2F4F-8298-EBE5FCF9EB6C}" type="parTrans" cxnId="{13D557B5-7B15-4A47-8A2B-A7DD1CC08D8B}">
      <dgm:prSet/>
      <dgm:spPr/>
      <dgm:t>
        <a:bodyPr/>
        <a:lstStyle/>
        <a:p>
          <a:endParaRPr lang="en-US"/>
        </a:p>
      </dgm:t>
    </dgm:pt>
    <dgm:pt modelId="{CBC3D2B9-240B-DD4E-8D33-CFC4674CDAC2}" type="sibTrans" cxnId="{13D557B5-7B15-4A47-8A2B-A7DD1CC08D8B}">
      <dgm:prSet/>
      <dgm:spPr/>
      <dgm:t>
        <a:bodyPr/>
        <a:lstStyle/>
        <a:p>
          <a:endParaRPr lang="en-US"/>
        </a:p>
      </dgm:t>
    </dgm:pt>
    <dgm:pt modelId="{70434D45-40EC-7E4D-B4C3-4CD53974096C}">
      <dgm:prSet phldrT="[Text]"/>
      <dgm:spPr/>
      <dgm:t>
        <a:bodyPr/>
        <a:lstStyle/>
        <a:p>
          <a:pPr rtl="0"/>
          <a:endParaRPr lang="en-US" dirty="0"/>
        </a:p>
      </dgm:t>
    </dgm:pt>
    <dgm:pt modelId="{7414E232-0E2B-C34D-AF12-74FD04397EDB}" type="parTrans" cxnId="{A77E9D88-EED8-1C41-BB70-A98CBCF97CA4}">
      <dgm:prSet/>
      <dgm:spPr/>
      <dgm:t>
        <a:bodyPr/>
        <a:lstStyle/>
        <a:p>
          <a:endParaRPr lang="en-US"/>
        </a:p>
      </dgm:t>
    </dgm:pt>
    <dgm:pt modelId="{A01133E4-1F1C-1C42-AD83-BB9E27C494F0}" type="sibTrans" cxnId="{A77E9D88-EED8-1C41-BB70-A98CBCF97CA4}">
      <dgm:prSet/>
      <dgm:spPr/>
      <dgm:t>
        <a:bodyPr/>
        <a:lstStyle/>
        <a:p>
          <a:endParaRPr lang="en-US"/>
        </a:p>
      </dgm:t>
    </dgm:pt>
    <dgm:pt modelId="{768EDA43-0EC3-6E47-87B2-B118CED0C288}">
      <dgm:prSet phldrT="[Text]"/>
      <dgm:spPr/>
      <dgm:t>
        <a:bodyPr/>
        <a:lstStyle/>
        <a:p>
          <a:pPr rtl="0"/>
          <a:r>
            <a:rPr lang="ar-SA" dirty="0"/>
            <a:t>وقد نهى عنه عز وجل في قوله: {لَا </a:t>
          </a:r>
          <a:r>
            <a:rPr lang="ar-SA" dirty="0" err="1"/>
            <a:t>تُضَآرَّ</a:t>
          </a:r>
          <a:r>
            <a:rPr lang="ar-SA" dirty="0"/>
            <a:t> </a:t>
          </a:r>
          <a:r>
            <a:rPr lang="ar-SA" dirty="0" err="1"/>
            <a:t>وَٰلِدَةٌۢ</a:t>
          </a:r>
          <a:r>
            <a:rPr lang="ar-SA" dirty="0"/>
            <a:t> بِوَلَدِهَا وَلَا مَوْلُودٌ </a:t>
          </a:r>
          <a:r>
            <a:rPr lang="ar-SA" dirty="0" err="1"/>
            <a:t>لَّهُۥ</a:t>
          </a:r>
          <a:r>
            <a:rPr lang="ar-SA" dirty="0"/>
            <a:t> </a:t>
          </a:r>
          <a:r>
            <a:rPr lang="ar-SA" dirty="0" err="1"/>
            <a:t>بِوَلَدِهِۦ</a:t>
          </a:r>
          <a:r>
            <a:rPr lang="ar-SA" dirty="0"/>
            <a:t>} (البقرة: 233)</a:t>
          </a:r>
          <a:endParaRPr lang="en-US" dirty="0"/>
        </a:p>
      </dgm:t>
    </dgm:pt>
    <dgm:pt modelId="{75B6500C-AC2F-E14E-BEB4-69C861AECA03}" type="parTrans" cxnId="{64F36560-A8B2-114E-9575-6945D703A1EA}">
      <dgm:prSet/>
      <dgm:spPr/>
      <dgm:t>
        <a:bodyPr/>
        <a:lstStyle/>
        <a:p>
          <a:endParaRPr lang="en-US"/>
        </a:p>
      </dgm:t>
    </dgm:pt>
    <dgm:pt modelId="{D95611BB-8247-5343-8485-52E25712E3F9}" type="sibTrans" cxnId="{64F36560-A8B2-114E-9575-6945D703A1EA}">
      <dgm:prSet/>
      <dgm:spPr/>
      <dgm:t>
        <a:bodyPr/>
        <a:lstStyle/>
        <a:p>
          <a:endParaRPr lang="en-US"/>
        </a:p>
      </dgm:t>
    </dgm:pt>
    <dgm:pt modelId="{75CB0AE7-D5E2-D74B-A892-A1DAB6FC2777}" type="pres">
      <dgm:prSet presAssocID="{15C1B15C-6DFB-684A-A7B4-C2B37588D0D0}" presName="composite" presStyleCnt="0">
        <dgm:presLayoutVars>
          <dgm:chMax val="5"/>
          <dgm:dir/>
          <dgm:animLvl val="ctr"/>
          <dgm:resizeHandles val="exact"/>
        </dgm:presLayoutVars>
      </dgm:prSet>
      <dgm:spPr/>
    </dgm:pt>
    <dgm:pt modelId="{F868CB71-5613-7C43-B5EA-6F7471D02C02}" type="pres">
      <dgm:prSet presAssocID="{15C1B15C-6DFB-684A-A7B4-C2B37588D0D0}" presName="cycle" presStyleCnt="0"/>
      <dgm:spPr/>
    </dgm:pt>
    <dgm:pt modelId="{A5CE34C3-D093-134E-93A4-F76BCC39EF3A}" type="pres">
      <dgm:prSet presAssocID="{15C1B15C-6DFB-684A-A7B4-C2B37588D0D0}" presName="centerShape" presStyleCnt="0"/>
      <dgm:spPr/>
    </dgm:pt>
    <dgm:pt modelId="{2D769A9C-2DAE-904F-9327-37CCBA68083D}" type="pres">
      <dgm:prSet presAssocID="{15C1B15C-6DFB-684A-A7B4-C2B37588D0D0}" presName="connSite" presStyleLbl="node1" presStyleIdx="0" presStyleCnt="4"/>
      <dgm:spPr/>
    </dgm:pt>
    <dgm:pt modelId="{C6BC8B36-9936-7D4E-8E23-C498F206B8B3}" type="pres">
      <dgm:prSet presAssocID="{15C1B15C-6DFB-684A-A7B4-C2B37588D0D0}" presName="visible" presStyleLbl="node1" presStyleIdx="0" presStyleCnt="4"/>
      <dgm:spPr/>
    </dgm:pt>
    <dgm:pt modelId="{DC349168-48B0-FB44-9B4A-71803C4A88E1}" type="pres">
      <dgm:prSet presAssocID="{202B13DD-6E0B-5344-8AE3-9BCD291546EE}" presName="Name25" presStyleLbl="parChTrans1D1" presStyleIdx="0" presStyleCnt="3"/>
      <dgm:spPr/>
    </dgm:pt>
    <dgm:pt modelId="{BB268A58-F708-E042-A563-64A120E40D3D}" type="pres">
      <dgm:prSet presAssocID="{3130BFA4-48DE-4140-8145-C719B727ABB9}" presName="node" presStyleCnt="0"/>
      <dgm:spPr/>
    </dgm:pt>
    <dgm:pt modelId="{39C57A1E-A69C-4D42-90B6-F60A8AE4B057}" type="pres">
      <dgm:prSet presAssocID="{3130BFA4-48DE-4140-8145-C719B727ABB9}" presName="parentNode" presStyleLbl="node1" presStyleIdx="1" presStyleCnt="4" custScaleX="120573" custLinFactNeighborX="-1821" custLinFactNeighborY="-1821">
        <dgm:presLayoutVars>
          <dgm:chMax val="1"/>
          <dgm:bulletEnabled val="1"/>
        </dgm:presLayoutVars>
      </dgm:prSet>
      <dgm:spPr/>
    </dgm:pt>
    <dgm:pt modelId="{0CBC2298-1105-CB4A-B0F7-4746DD413D8B}" type="pres">
      <dgm:prSet presAssocID="{3130BFA4-48DE-4140-8145-C719B727ABB9}" presName="childNode" presStyleLbl="revTx" presStyleIdx="0" presStyleCnt="3">
        <dgm:presLayoutVars>
          <dgm:bulletEnabled val="1"/>
        </dgm:presLayoutVars>
      </dgm:prSet>
      <dgm:spPr/>
    </dgm:pt>
    <dgm:pt modelId="{72706B7B-DA4E-D946-A67B-325A270ACEC7}" type="pres">
      <dgm:prSet presAssocID="{7C5169CD-6E33-1449-9E66-B011298C3B77}" presName="Name25" presStyleLbl="parChTrans1D1" presStyleIdx="1" presStyleCnt="3"/>
      <dgm:spPr/>
    </dgm:pt>
    <dgm:pt modelId="{44D1819E-2EC7-5147-9C0E-32515231BCE1}" type="pres">
      <dgm:prSet presAssocID="{86C6F02E-8762-634F-8991-96EDFD30347E}" presName="node" presStyleCnt="0"/>
      <dgm:spPr/>
    </dgm:pt>
    <dgm:pt modelId="{B587534B-79BD-B943-92D4-5B36A55C9B6A}" type="pres">
      <dgm:prSet presAssocID="{86C6F02E-8762-634F-8991-96EDFD30347E}" presName="parentNode" presStyleLbl="node1" presStyleIdx="2" presStyleCnt="4" custScaleX="148749" custLinFactNeighborX="-34598" custLinFactNeighborY="1682">
        <dgm:presLayoutVars>
          <dgm:chMax val="1"/>
          <dgm:bulletEnabled val="1"/>
        </dgm:presLayoutVars>
      </dgm:prSet>
      <dgm:spPr/>
    </dgm:pt>
    <dgm:pt modelId="{D5CC3CED-93A9-9148-8894-DA5FC8920E5B}" type="pres">
      <dgm:prSet presAssocID="{86C6F02E-8762-634F-8991-96EDFD30347E}" presName="childNode" presStyleLbl="revTx" presStyleIdx="1" presStyleCnt="3">
        <dgm:presLayoutVars>
          <dgm:bulletEnabled val="1"/>
        </dgm:presLayoutVars>
      </dgm:prSet>
      <dgm:spPr/>
    </dgm:pt>
    <dgm:pt modelId="{32B6A1C3-BCB0-5645-8A8C-A085535BF989}" type="pres">
      <dgm:prSet presAssocID="{7414E232-0E2B-C34D-AF12-74FD04397EDB}" presName="Name25" presStyleLbl="parChTrans1D1" presStyleIdx="2" presStyleCnt="3"/>
      <dgm:spPr/>
    </dgm:pt>
    <dgm:pt modelId="{EA9B7DAA-2FBD-C244-A951-67575E17D2C4}" type="pres">
      <dgm:prSet presAssocID="{70434D45-40EC-7E4D-B4C3-4CD53974096C}" presName="node" presStyleCnt="0"/>
      <dgm:spPr/>
    </dgm:pt>
    <dgm:pt modelId="{9AB8E606-C24E-3A47-A034-5F816F6E773D}" type="pres">
      <dgm:prSet presAssocID="{70434D45-40EC-7E4D-B4C3-4CD53974096C}" presName="parentNode" presStyleLbl="node1" presStyleIdx="3" presStyleCnt="4" custScaleX="187415" custScaleY="108924">
        <dgm:presLayoutVars>
          <dgm:chMax val="1"/>
          <dgm:bulletEnabled val="1"/>
        </dgm:presLayoutVars>
      </dgm:prSet>
      <dgm:spPr/>
    </dgm:pt>
    <dgm:pt modelId="{FA5E8A52-76EF-3C49-A85E-673D3A1402BF}" type="pres">
      <dgm:prSet presAssocID="{70434D45-40EC-7E4D-B4C3-4CD53974096C}" presName="childNode" presStyleLbl="revTx" presStyleIdx="2" presStyleCnt="3">
        <dgm:presLayoutVars>
          <dgm:bulletEnabled val="1"/>
        </dgm:presLayoutVars>
      </dgm:prSet>
      <dgm:spPr/>
    </dgm:pt>
  </dgm:ptLst>
  <dgm:cxnLst>
    <dgm:cxn modelId="{E1C99D0D-AB20-804A-8ED4-4A70441F6B10}" type="presOf" srcId="{7414E232-0E2B-C34D-AF12-74FD04397EDB}" destId="{32B6A1C3-BCB0-5645-8A8C-A085535BF989}" srcOrd="0" destOrd="0" presId="urn:microsoft.com/office/officeart/2005/8/layout/radial2"/>
    <dgm:cxn modelId="{27CEBD0D-B19D-1C43-BC83-10EE154D07B1}" srcId="{15C1B15C-6DFB-684A-A7B4-C2B37588D0D0}" destId="{3130BFA4-48DE-4140-8145-C719B727ABB9}" srcOrd="0" destOrd="0" parTransId="{202B13DD-6E0B-5344-8AE3-9BCD291546EE}" sibTransId="{AF4ECC45-D3B5-8049-92EA-BDC299223ED4}"/>
    <dgm:cxn modelId="{3783C419-CE7A-8C43-AEBC-45EA73DFCC8F}" type="presOf" srcId="{15C1B15C-6DFB-684A-A7B4-C2B37588D0D0}" destId="{75CB0AE7-D5E2-D74B-A892-A1DAB6FC2777}" srcOrd="0" destOrd="0" presId="urn:microsoft.com/office/officeart/2005/8/layout/radial2"/>
    <dgm:cxn modelId="{E2BFD41C-1CD3-FA43-BC5B-E39FA10093C9}" type="presOf" srcId="{86C6F02E-8762-634F-8991-96EDFD30347E}" destId="{B587534B-79BD-B943-92D4-5B36A55C9B6A}" srcOrd="0" destOrd="0" presId="urn:microsoft.com/office/officeart/2005/8/layout/radial2"/>
    <dgm:cxn modelId="{E3764325-ADB6-1444-BCEF-DD091AE5FA20}" type="presOf" srcId="{777D0107-C132-A74B-9D8F-1ECFBCDC8F4C}" destId="{0CBC2298-1105-CB4A-B0F7-4746DD413D8B}" srcOrd="0" destOrd="0" presId="urn:microsoft.com/office/officeart/2005/8/layout/radial2"/>
    <dgm:cxn modelId="{AE5C6E46-98BC-B94A-945F-77F26E85D0BC}" type="presOf" srcId="{768EDA43-0EC3-6E47-87B2-B118CED0C288}" destId="{FA5E8A52-76EF-3C49-A85E-673D3A1402BF}" srcOrd="0" destOrd="0" presId="urn:microsoft.com/office/officeart/2005/8/layout/radial2"/>
    <dgm:cxn modelId="{B7ABFB4F-27B2-454A-BAF0-49EB5C24F909}" type="presOf" srcId="{70434D45-40EC-7E4D-B4C3-4CD53974096C}" destId="{9AB8E606-C24E-3A47-A034-5F816F6E773D}" srcOrd="0" destOrd="0" presId="urn:microsoft.com/office/officeart/2005/8/layout/radial2"/>
    <dgm:cxn modelId="{64F36560-A8B2-114E-9575-6945D703A1EA}" srcId="{70434D45-40EC-7E4D-B4C3-4CD53974096C}" destId="{768EDA43-0EC3-6E47-87B2-B118CED0C288}" srcOrd="0" destOrd="0" parTransId="{75B6500C-AC2F-E14E-BEB4-69C861AECA03}" sibTransId="{D95611BB-8247-5343-8485-52E25712E3F9}"/>
    <dgm:cxn modelId="{A7721578-0BF6-304E-832A-3537D3AB8910}" type="presOf" srcId="{3130BFA4-48DE-4140-8145-C719B727ABB9}" destId="{39C57A1E-A69C-4D42-90B6-F60A8AE4B057}" srcOrd="0" destOrd="0" presId="urn:microsoft.com/office/officeart/2005/8/layout/radial2"/>
    <dgm:cxn modelId="{A77E9D88-EED8-1C41-BB70-A98CBCF97CA4}" srcId="{15C1B15C-6DFB-684A-A7B4-C2B37588D0D0}" destId="{70434D45-40EC-7E4D-B4C3-4CD53974096C}" srcOrd="2" destOrd="0" parTransId="{7414E232-0E2B-C34D-AF12-74FD04397EDB}" sibTransId="{A01133E4-1F1C-1C42-AD83-BB9E27C494F0}"/>
    <dgm:cxn modelId="{2B26BB8F-0C14-B74D-A3AF-792F2C7F0B9A}" type="presOf" srcId="{7C5169CD-6E33-1449-9E66-B011298C3B77}" destId="{72706B7B-DA4E-D946-A67B-325A270ACEC7}" srcOrd="0" destOrd="0" presId="urn:microsoft.com/office/officeart/2005/8/layout/radial2"/>
    <dgm:cxn modelId="{51029E94-316C-CB46-97CB-C844D36D3DD6}" srcId="{3130BFA4-48DE-4140-8145-C719B727ABB9}" destId="{777D0107-C132-A74B-9D8F-1ECFBCDC8F4C}" srcOrd="0" destOrd="0" parTransId="{70EE3137-EB9C-D742-9CA1-639D0973A388}" sibTransId="{D784F599-BA07-C04C-BA1D-0BB880E9E8D6}"/>
    <dgm:cxn modelId="{6FAAF1A4-8C51-3744-B8BE-27D33AA49B17}" type="presOf" srcId="{202B13DD-6E0B-5344-8AE3-9BCD291546EE}" destId="{DC349168-48B0-FB44-9B4A-71803C4A88E1}" srcOrd="0" destOrd="0" presId="urn:microsoft.com/office/officeart/2005/8/layout/radial2"/>
    <dgm:cxn modelId="{13D557B5-7B15-4A47-8A2B-A7DD1CC08D8B}" srcId="{86C6F02E-8762-634F-8991-96EDFD30347E}" destId="{924FF1AF-C596-C74B-876C-7B7F3597650C}" srcOrd="0" destOrd="0" parTransId="{C2C77F90-EF7B-2F4F-8298-EBE5FCF9EB6C}" sibTransId="{CBC3D2B9-240B-DD4E-8D33-CFC4674CDAC2}"/>
    <dgm:cxn modelId="{DD1D8CCE-143F-E647-87D0-FBB94E12A416}" type="presOf" srcId="{924FF1AF-C596-C74B-876C-7B7F3597650C}" destId="{D5CC3CED-93A9-9148-8894-DA5FC8920E5B}" srcOrd="0" destOrd="0" presId="urn:microsoft.com/office/officeart/2005/8/layout/radial2"/>
    <dgm:cxn modelId="{5B9481DC-BCD6-E64B-995D-67ED9734B138}" srcId="{15C1B15C-6DFB-684A-A7B4-C2B37588D0D0}" destId="{86C6F02E-8762-634F-8991-96EDFD30347E}" srcOrd="1" destOrd="0" parTransId="{7C5169CD-6E33-1449-9E66-B011298C3B77}" sibTransId="{C2B5BCDF-C686-B545-AE0D-0425D5A31944}"/>
    <dgm:cxn modelId="{5C3F2E3F-FA6E-D342-82DD-7EA8A9DD074E}" type="presParOf" srcId="{75CB0AE7-D5E2-D74B-A892-A1DAB6FC2777}" destId="{F868CB71-5613-7C43-B5EA-6F7471D02C02}" srcOrd="0" destOrd="0" presId="urn:microsoft.com/office/officeart/2005/8/layout/radial2"/>
    <dgm:cxn modelId="{98BD6BC6-84FD-0A4E-A1F8-E8F45BCB8AB2}" type="presParOf" srcId="{F868CB71-5613-7C43-B5EA-6F7471D02C02}" destId="{A5CE34C3-D093-134E-93A4-F76BCC39EF3A}" srcOrd="0" destOrd="0" presId="urn:microsoft.com/office/officeart/2005/8/layout/radial2"/>
    <dgm:cxn modelId="{5530D4E4-30CE-174C-98E4-B475C61EABF3}" type="presParOf" srcId="{A5CE34C3-D093-134E-93A4-F76BCC39EF3A}" destId="{2D769A9C-2DAE-904F-9327-37CCBA68083D}" srcOrd="0" destOrd="0" presId="urn:microsoft.com/office/officeart/2005/8/layout/radial2"/>
    <dgm:cxn modelId="{1A8EBF73-61C8-5340-82C8-47D8BC869C5F}" type="presParOf" srcId="{A5CE34C3-D093-134E-93A4-F76BCC39EF3A}" destId="{C6BC8B36-9936-7D4E-8E23-C498F206B8B3}" srcOrd="1" destOrd="0" presId="urn:microsoft.com/office/officeart/2005/8/layout/radial2"/>
    <dgm:cxn modelId="{0A3CA4A5-D8E6-644F-A863-5308662FE4A0}" type="presParOf" srcId="{F868CB71-5613-7C43-B5EA-6F7471D02C02}" destId="{DC349168-48B0-FB44-9B4A-71803C4A88E1}" srcOrd="1" destOrd="0" presId="urn:microsoft.com/office/officeart/2005/8/layout/radial2"/>
    <dgm:cxn modelId="{08C00E26-5CBD-2643-AD58-94121BFB9291}" type="presParOf" srcId="{F868CB71-5613-7C43-B5EA-6F7471D02C02}" destId="{BB268A58-F708-E042-A563-64A120E40D3D}" srcOrd="2" destOrd="0" presId="urn:microsoft.com/office/officeart/2005/8/layout/radial2"/>
    <dgm:cxn modelId="{E83356DB-5E8D-A94F-ABBE-2548930BAC07}" type="presParOf" srcId="{BB268A58-F708-E042-A563-64A120E40D3D}" destId="{39C57A1E-A69C-4D42-90B6-F60A8AE4B057}" srcOrd="0" destOrd="0" presId="urn:microsoft.com/office/officeart/2005/8/layout/radial2"/>
    <dgm:cxn modelId="{A2CCCE23-411D-FD4A-81A5-FAAB41BD8CC9}" type="presParOf" srcId="{BB268A58-F708-E042-A563-64A120E40D3D}" destId="{0CBC2298-1105-CB4A-B0F7-4746DD413D8B}" srcOrd="1" destOrd="0" presId="urn:microsoft.com/office/officeart/2005/8/layout/radial2"/>
    <dgm:cxn modelId="{357D4B20-053A-0744-8196-9DB37FCEAD13}" type="presParOf" srcId="{F868CB71-5613-7C43-B5EA-6F7471D02C02}" destId="{72706B7B-DA4E-D946-A67B-325A270ACEC7}" srcOrd="3" destOrd="0" presId="urn:microsoft.com/office/officeart/2005/8/layout/radial2"/>
    <dgm:cxn modelId="{AC50EEEB-635A-0846-BDA2-6696238B3587}" type="presParOf" srcId="{F868CB71-5613-7C43-B5EA-6F7471D02C02}" destId="{44D1819E-2EC7-5147-9C0E-32515231BCE1}" srcOrd="4" destOrd="0" presId="urn:microsoft.com/office/officeart/2005/8/layout/radial2"/>
    <dgm:cxn modelId="{D74E8D87-4249-0743-86DE-7EDF70CBDFAD}" type="presParOf" srcId="{44D1819E-2EC7-5147-9C0E-32515231BCE1}" destId="{B587534B-79BD-B943-92D4-5B36A55C9B6A}" srcOrd="0" destOrd="0" presId="urn:microsoft.com/office/officeart/2005/8/layout/radial2"/>
    <dgm:cxn modelId="{EA37E512-5A8C-EB40-BA2E-17084EDD8D87}" type="presParOf" srcId="{44D1819E-2EC7-5147-9C0E-32515231BCE1}" destId="{D5CC3CED-93A9-9148-8894-DA5FC8920E5B}" srcOrd="1" destOrd="0" presId="urn:microsoft.com/office/officeart/2005/8/layout/radial2"/>
    <dgm:cxn modelId="{DD100129-28D1-CE4C-A11D-38C674623F61}" type="presParOf" srcId="{F868CB71-5613-7C43-B5EA-6F7471D02C02}" destId="{32B6A1C3-BCB0-5645-8A8C-A085535BF989}" srcOrd="5" destOrd="0" presId="urn:microsoft.com/office/officeart/2005/8/layout/radial2"/>
    <dgm:cxn modelId="{50DB1147-6DE4-F44C-8E87-BC07C26F1EC1}" type="presParOf" srcId="{F868CB71-5613-7C43-B5EA-6F7471D02C02}" destId="{EA9B7DAA-2FBD-C244-A951-67575E17D2C4}" srcOrd="6" destOrd="0" presId="urn:microsoft.com/office/officeart/2005/8/layout/radial2"/>
    <dgm:cxn modelId="{4E5ACD96-A25A-B546-B860-08324C06B9B8}" type="presParOf" srcId="{EA9B7DAA-2FBD-C244-A951-67575E17D2C4}" destId="{9AB8E606-C24E-3A47-A034-5F816F6E773D}" srcOrd="0" destOrd="0" presId="urn:microsoft.com/office/officeart/2005/8/layout/radial2"/>
    <dgm:cxn modelId="{2DDDBF6F-AAB6-3849-8224-F8E494A9AD9F}" type="presParOf" srcId="{EA9B7DAA-2FBD-C244-A951-67575E17D2C4}" destId="{FA5E8A52-76EF-3C49-A85E-673D3A1402BF}" srcOrd="1" destOrd="0" presId="urn:microsoft.com/office/officeart/2005/8/layout/radial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4FD4FD43-4B84-2C46-96A7-EFB8FEC60D69}" type="doc">
      <dgm:prSet loTypeId="urn:microsoft.com/office/officeart/2005/8/layout/process4" loCatId="" qsTypeId="urn:microsoft.com/office/officeart/2005/8/quickstyle/simple1" qsCatId="simple" csTypeId="urn:microsoft.com/office/officeart/2005/8/colors/accent1_2" csCatId="accent1" phldr="1"/>
      <dgm:spPr/>
      <dgm:t>
        <a:bodyPr/>
        <a:lstStyle/>
        <a:p>
          <a:endParaRPr lang="en-GB"/>
        </a:p>
      </dgm:t>
    </dgm:pt>
    <dgm:pt modelId="{1F166B53-6A39-EA45-967E-579A1C16B9DD}">
      <dgm:prSet phldrT="[Text]"/>
      <dgm:spPr/>
      <dgm:t>
        <a:bodyPr/>
        <a:lstStyle/>
        <a:p>
          <a:r>
            <a:rPr lang="ar-SA" dirty="0"/>
            <a:t>فعند الحنفية </a:t>
          </a:r>
          <a:endParaRPr lang="en-GB" dirty="0"/>
        </a:p>
      </dgm:t>
    </dgm:pt>
    <dgm:pt modelId="{D6BDCD25-BC4A-1848-B780-8F401B7EE4E6}" type="parTrans" cxnId="{067E45C0-39FE-3848-9B7A-B6006D904D22}">
      <dgm:prSet/>
      <dgm:spPr/>
      <dgm:t>
        <a:bodyPr/>
        <a:lstStyle/>
        <a:p>
          <a:endParaRPr lang="en-GB"/>
        </a:p>
      </dgm:t>
    </dgm:pt>
    <dgm:pt modelId="{8A4290C5-018C-3545-965E-9DACE366DDE1}" type="sibTrans" cxnId="{067E45C0-39FE-3848-9B7A-B6006D904D22}">
      <dgm:prSet/>
      <dgm:spPr/>
      <dgm:t>
        <a:bodyPr/>
        <a:lstStyle/>
        <a:p>
          <a:endParaRPr lang="en-GB"/>
        </a:p>
      </dgm:t>
    </dgm:pt>
    <dgm:pt modelId="{3D7BF5AE-AFE0-7F44-A016-E9922E0527EC}">
      <dgm:prSet phldrT="[Text]"/>
      <dgm:spPr/>
      <dgm:t>
        <a:bodyPr/>
        <a:lstStyle/>
        <a:p>
          <a:r>
            <a:rPr lang="ar-SA" dirty="0"/>
            <a:t>ثم العصبات من الرجال كالأب، وأب الأب، والأخ الشقيق</a:t>
          </a:r>
          <a:endParaRPr lang="en-GB" dirty="0"/>
        </a:p>
      </dgm:t>
    </dgm:pt>
    <dgm:pt modelId="{C82F4BBE-583D-C94F-BDF6-0D6F6321DB3E}" type="parTrans" cxnId="{768E590A-3330-B543-B38D-020B2601FBF3}">
      <dgm:prSet/>
      <dgm:spPr/>
      <dgm:t>
        <a:bodyPr/>
        <a:lstStyle/>
        <a:p>
          <a:endParaRPr lang="en-GB"/>
        </a:p>
      </dgm:t>
    </dgm:pt>
    <dgm:pt modelId="{10692D97-8C75-E44E-A839-92D1EB2B88AA}" type="sibTrans" cxnId="{768E590A-3330-B543-B38D-020B2601FBF3}">
      <dgm:prSet/>
      <dgm:spPr/>
      <dgm:t>
        <a:bodyPr/>
        <a:lstStyle/>
        <a:p>
          <a:endParaRPr lang="en-GB"/>
        </a:p>
      </dgm:t>
    </dgm:pt>
    <dgm:pt modelId="{A22E3714-52C4-F040-9A62-810C9CCD9A0F}">
      <dgm:prSet phldrT="[Text]"/>
      <dgm:spPr/>
      <dgm:t>
        <a:bodyPr/>
        <a:lstStyle/>
        <a:p>
          <a:r>
            <a:rPr lang="ar-SA" dirty="0"/>
            <a:t>الأم أم الأم، ثم أم الأب، ثم الأخت الشقيقة، ثم الخالات ثم العمات، ثم الأخت غير الشقيقة، ثم بنت الأخت الشقيقة ثم بنت الأخت لأم، ثم خالات وعمات الأبوين</a:t>
          </a:r>
          <a:endParaRPr lang="en-GB" dirty="0"/>
        </a:p>
      </dgm:t>
    </dgm:pt>
    <dgm:pt modelId="{38A914E5-AE4D-E948-B7FE-5ED708D802B4}" type="parTrans" cxnId="{6990ACD0-3D19-164F-B7DD-5ACCD4251253}">
      <dgm:prSet/>
      <dgm:spPr/>
      <dgm:t>
        <a:bodyPr/>
        <a:lstStyle/>
        <a:p>
          <a:endParaRPr lang="en-GB"/>
        </a:p>
      </dgm:t>
    </dgm:pt>
    <dgm:pt modelId="{C174F35A-BD3F-264D-A13A-AEC0AF66FA07}" type="sibTrans" cxnId="{6990ACD0-3D19-164F-B7DD-5ACCD4251253}">
      <dgm:prSet/>
      <dgm:spPr/>
      <dgm:t>
        <a:bodyPr/>
        <a:lstStyle/>
        <a:p>
          <a:endParaRPr lang="en-GB"/>
        </a:p>
      </dgm:t>
    </dgm:pt>
    <dgm:pt modelId="{1E2A0F15-1221-3F4E-8227-A345F51C32E7}">
      <dgm:prSet phldrT="[Text]"/>
      <dgm:spPr/>
      <dgm:t>
        <a:bodyPr/>
        <a:lstStyle/>
        <a:p>
          <a:r>
            <a:rPr lang="ar-SA" dirty="0"/>
            <a:t>وعند المالكية </a:t>
          </a:r>
          <a:endParaRPr lang="en-GB" dirty="0"/>
        </a:p>
      </dgm:t>
    </dgm:pt>
    <dgm:pt modelId="{6DCC2A12-DA0B-844A-9A8C-4FB691D79579}" type="parTrans" cxnId="{FD66D0E9-3162-2441-913C-7D536A087B85}">
      <dgm:prSet/>
      <dgm:spPr/>
      <dgm:t>
        <a:bodyPr/>
        <a:lstStyle/>
        <a:p>
          <a:endParaRPr lang="en-GB"/>
        </a:p>
      </dgm:t>
    </dgm:pt>
    <dgm:pt modelId="{76FBEDBB-517B-5249-BC5F-75C13BB85A5B}" type="sibTrans" cxnId="{FD66D0E9-3162-2441-913C-7D536A087B85}">
      <dgm:prSet/>
      <dgm:spPr/>
      <dgm:t>
        <a:bodyPr/>
        <a:lstStyle/>
        <a:p>
          <a:endParaRPr lang="en-GB"/>
        </a:p>
      </dgm:t>
    </dgm:pt>
    <dgm:pt modelId="{2315121F-6371-E241-8CF3-66C180A9A8C4}">
      <dgm:prSet phldrT="[Text]"/>
      <dgm:spPr/>
      <dgm:t>
        <a:bodyPr/>
        <a:lstStyle/>
        <a:p>
          <a:r>
            <a:rPr lang="ar-SA" dirty="0"/>
            <a:t>ثم أم الأب، فالأب، ثم الأخوات لأب</a:t>
          </a:r>
          <a:endParaRPr lang="en-GB" dirty="0"/>
        </a:p>
      </dgm:t>
    </dgm:pt>
    <dgm:pt modelId="{D191FE51-2AD9-A544-9311-5613C71CD6B3}" type="parTrans" cxnId="{F0150E68-67DF-F046-897A-08715A479D58}">
      <dgm:prSet/>
      <dgm:spPr/>
      <dgm:t>
        <a:bodyPr/>
        <a:lstStyle/>
        <a:p>
          <a:endParaRPr lang="en-GB"/>
        </a:p>
      </dgm:t>
    </dgm:pt>
    <dgm:pt modelId="{5F4A0257-7DBA-D440-BC99-593D8E97FD99}" type="sibTrans" cxnId="{F0150E68-67DF-F046-897A-08715A479D58}">
      <dgm:prSet/>
      <dgm:spPr/>
      <dgm:t>
        <a:bodyPr/>
        <a:lstStyle/>
        <a:p>
          <a:endParaRPr lang="en-GB"/>
        </a:p>
      </dgm:t>
    </dgm:pt>
    <dgm:pt modelId="{5F21C6F1-8BC7-3B4A-9033-F53106BFDCD1}">
      <dgm:prSet phldrT="[Text]"/>
      <dgm:spPr/>
      <dgm:t>
        <a:bodyPr/>
        <a:lstStyle/>
        <a:p>
          <a:r>
            <a:rPr lang="ar-SA" dirty="0"/>
            <a:t>بعد الأم أمها، ثم جدتها، فالخالات ثم العمات، ثم أم الأب، فأمها، وأخواتها، وعماتها.</a:t>
          </a:r>
          <a:endParaRPr lang="en-GB" dirty="0"/>
        </a:p>
      </dgm:t>
    </dgm:pt>
    <dgm:pt modelId="{7BFB237D-933F-824B-9523-52C8CDF3ABD7}" type="parTrans" cxnId="{3D771970-1119-DD4F-886B-289A62D5B390}">
      <dgm:prSet/>
      <dgm:spPr/>
      <dgm:t>
        <a:bodyPr/>
        <a:lstStyle/>
        <a:p>
          <a:endParaRPr lang="en-GB"/>
        </a:p>
      </dgm:t>
    </dgm:pt>
    <dgm:pt modelId="{F1B19B48-241F-B145-AF3E-C59675D88834}" type="sibTrans" cxnId="{3D771970-1119-DD4F-886B-289A62D5B390}">
      <dgm:prSet/>
      <dgm:spPr/>
      <dgm:t>
        <a:bodyPr/>
        <a:lstStyle/>
        <a:p>
          <a:endParaRPr lang="en-GB"/>
        </a:p>
      </dgm:t>
    </dgm:pt>
    <dgm:pt modelId="{CBEFB175-FF16-724D-ADAF-E00E1D0E4D33}">
      <dgm:prSet phldrT="[Text]"/>
      <dgm:spPr/>
      <dgm:t>
        <a:bodyPr/>
        <a:lstStyle/>
        <a:p>
          <a:r>
            <a:rPr lang="ar-SA" dirty="0"/>
            <a:t>وعند الشافعية </a:t>
          </a:r>
          <a:endParaRPr lang="en-GB" dirty="0"/>
        </a:p>
      </dgm:t>
    </dgm:pt>
    <dgm:pt modelId="{682D1577-2DD5-7042-AEC1-9A665F3BB04C}" type="parTrans" cxnId="{7E33CF87-B3B6-A743-B7E5-3A442F92D532}">
      <dgm:prSet/>
      <dgm:spPr/>
      <dgm:t>
        <a:bodyPr/>
        <a:lstStyle/>
        <a:p>
          <a:endParaRPr lang="en-GB"/>
        </a:p>
      </dgm:t>
    </dgm:pt>
    <dgm:pt modelId="{0B1F60C6-73A7-7942-926D-7D556B54AE33}" type="sibTrans" cxnId="{7E33CF87-B3B6-A743-B7E5-3A442F92D532}">
      <dgm:prSet/>
      <dgm:spPr/>
      <dgm:t>
        <a:bodyPr/>
        <a:lstStyle/>
        <a:p>
          <a:endParaRPr lang="en-GB"/>
        </a:p>
      </dgm:t>
    </dgm:pt>
    <dgm:pt modelId="{AE135CE1-1D83-4A4A-A22E-BE86EEB4B688}">
      <dgm:prSet phldrT="[Text]"/>
      <dgm:spPr/>
      <dgm:t>
        <a:bodyPr/>
        <a:lstStyle/>
        <a:p>
          <a:r>
            <a:rPr lang="ar-SA" dirty="0"/>
            <a:t>وبالنسبة للعصبات يقدم الأب فالجد، فالأخ الشقيق، فالأخ غير الشقيق</a:t>
          </a:r>
          <a:endParaRPr lang="en-GB" dirty="0"/>
        </a:p>
      </dgm:t>
    </dgm:pt>
    <dgm:pt modelId="{A75AAC4B-3D2C-9B47-8A02-036D7534440F}" type="parTrans" cxnId="{384A8500-5A01-FC4B-8F51-698585877565}">
      <dgm:prSet/>
      <dgm:spPr/>
      <dgm:t>
        <a:bodyPr/>
        <a:lstStyle/>
        <a:p>
          <a:endParaRPr lang="en-GB"/>
        </a:p>
      </dgm:t>
    </dgm:pt>
    <dgm:pt modelId="{E8BC6717-E6C8-F542-9C06-D293FBEFFAA0}" type="sibTrans" cxnId="{384A8500-5A01-FC4B-8F51-698585877565}">
      <dgm:prSet/>
      <dgm:spPr/>
      <dgm:t>
        <a:bodyPr/>
        <a:lstStyle/>
        <a:p>
          <a:endParaRPr lang="en-GB"/>
        </a:p>
      </dgm:t>
    </dgm:pt>
    <dgm:pt modelId="{D74BFCC2-6F44-F34A-82DC-81F659B1B7FB}">
      <dgm:prSet phldrT="[Text]"/>
      <dgm:spPr/>
      <dgm:t>
        <a:bodyPr/>
        <a:lstStyle/>
        <a:p>
          <a:r>
            <a:rPr lang="ar-SA" dirty="0"/>
            <a:t>الأم، أمهات الأم وبناتهن، ثم أم الأب، فأمهاتها وبناتهن، ثم الأخوات الشقيقات، ثم غير الشقيقات، ثم الخالات، ثم بنات الأخت، وبنات الأخ، ثم العمات</a:t>
          </a:r>
          <a:endParaRPr lang="en-GB" dirty="0"/>
        </a:p>
      </dgm:t>
    </dgm:pt>
    <dgm:pt modelId="{F22740CC-3B6C-B242-AA8F-F683696CED19}" type="parTrans" cxnId="{5D7F3A3B-EE7E-5547-B54F-5B94739712E3}">
      <dgm:prSet/>
      <dgm:spPr/>
      <dgm:t>
        <a:bodyPr/>
        <a:lstStyle/>
        <a:p>
          <a:endParaRPr lang="en-GB"/>
        </a:p>
      </dgm:t>
    </dgm:pt>
    <dgm:pt modelId="{9B657543-7AAC-3743-908B-864AB1E2969B}" type="sibTrans" cxnId="{5D7F3A3B-EE7E-5547-B54F-5B94739712E3}">
      <dgm:prSet/>
      <dgm:spPr/>
      <dgm:t>
        <a:bodyPr/>
        <a:lstStyle/>
        <a:p>
          <a:endParaRPr lang="en-GB"/>
        </a:p>
      </dgm:t>
    </dgm:pt>
    <dgm:pt modelId="{5C25A96D-CA7D-DF42-A175-ED22D13DC104}" type="pres">
      <dgm:prSet presAssocID="{4FD4FD43-4B84-2C46-96A7-EFB8FEC60D69}" presName="Name0" presStyleCnt="0">
        <dgm:presLayoutVars>
          <dgm:dir/>
          <dgm:animLvl val="lvl"/>
          <dgm:resizeHandles val="exact"/>
        </dgm:presLayoutVars>
      </dgm:prSet>
      <dgm:spPr/>
    </dgm:pt>
    <dgm:pt modelId="{50960C99-0992-524C-977E-6B7B2083C575}" type="pres">
      <dgm:prSet presAssocID="{CBEFB175-FF16-724D-ADAF-E00E1D0E4D33}" presName="boxAndChildren" presStyleCnt="0"/>
      <dgm:spPr/>
    </dgm:pt>
    <dgm:pt modelId="{01D9EB30-8550-924C-BD8D-00690FE068E7}" type="pres">
      <dgm:prSet presAssocID="{CBEFB175-FF16-724D-ADAF-E00E1D0E4D33}" presName="parentTextBox" presStyleLbl="node1" presStyleIdx="0" presStyleCnt="3"/>
      <dgm:spPr/>
    </dgm:pt>
    <dgm:pt modelId="{0B0B9E85-E77D-B94F-8157-98E44CB65D8B}" type="pres">
      <dgm:prSet presAssocID="{CBEFB175-FF16-724D-ADAF-E00E1D0E4D33}" presName="entireBox" presStyleLbl="node1" presStyleIdx="0" presStyleCnt="3"/>
      <dgm:spPr/>
    </dgm:pt>
    <dgm:pt modelId="{656EB52A-A39B-604F-B7FC-AC6FD0117D41}" type="pres">
      <dgm:prSet presAssocID="{CBEFB175-FF16-724D-ADAF-E00E1D0E4D33}" presName="descendantBox" presStyleCnt="0"/>
      <dgm:spPr/>
    </dgm:pt>
    <dgm:pt modelId="{63440122-04F2-0244-88D1-BCFF040D6225}" type="pres">
      <dgm:prSet presAssocID="{AE135CE1-1D83-4A4A-A22E-BE86EEB4B688}" presName="childTextBox" presStyleLbl="fgAccFollowNode1" presStyleIdx="0" presStyleCnt="6">
        <dgm:presLayoutVars>
          <dgm:bulletEnabled val="1"/>
        </dgm:presLayoutVars>
      </dgm:prSet>
      <dgm:spPr/>
    </dgm:pt>
    <dgm:pt modelId="{1672CD8A-B7CB-3549-86E7-B83F05F5821D}" type="pres">
      <dgm:prSet presAssocID="{D74BFCC2-6F44-F34A-82DC-81F659B1B7FB}" presName="childTextBox" presStyleLbl="fgAccFollowNode1" presStyleIdx="1" presStyleCnt="6" custScaleX="118288" custScaleY="152310">
        <dgm:presLayoutVars>
          <dgm:bulletEnabled val="1"/>
        </dgm:presLayoutVars>
      </dgm:prSet>
      <dgm:spPr/>
    </dgm:pt>
    <dgm:pt modelId="{B7791442-E4A3-2A41-8487-5CF98D74F196}" type="pres">
      <dgm:prSet presAssocID="{76FBEDBB-517B-5249-BC5F-75C13BB85A5B}" presName="sp" presStyleCnt="0"/>
      <dgm:spPr/>
    </dgm:pt>
    <dgm:pt modelId="{B0676EFA-757E-C240-B314-A160B02FC671}" type="pres">
      <dgm:prSet presAssocID="{1E2A0F15-1221-3F4E-8227-A345F51C32E7}" presName="arrowAndChildren" presStyleCnt="0"/>
      <dgm:spPr/>
    </dgm:pt>
    <dgm:pt modelId="{4099F08A-DF8D-1A41-BE83-211D8450A894}" type="pres">
      <dgm:prSet presAssocID="{1E2A0F15-1221-3F4E-8227-A345F51C32E7}" presName="parentTextArrow" presStyleLbl="node1" presStyleIdx="0" presStyleCnt="3"/>
      <dgm:spPr/>
    </dgm:pt>
    <dgm:pt modelId="{DCEFC060-C16A-2F4A-8920-E38799F8A716}" type="pres">
      <dgm:prSet presAssocID="{1E2A0F15-1221-3F4E-8227-A345F51C32E7}" presName="arrow" presStyleLbl="node1" presStyleIdx="1" presStyleCnt="3"/>
      <dgm:spPr/>
    </dgm:pt>
    <dgm:pt modelId="{F7809E4E-F1C9-C045-BD5D-C8B98F79F3C3}" type="pres">
      <dgm:prSet presAssocID="{1E2A0F15-1221-3F4E-8227-A345F51C32E7}" presName="descendantArrow" presStyleCnt="0"/>
      <dgm:spPr/>
    </dgm:pt>
    <dgm:pt modelId="{27736D93-7EB2-F547-A657-0E27DDFC890C}" type="pres">
      <dgm:prSet presAssocID="{2315121F-6371-E241-8CF3-66C180A9A8C4}" presName="childTextArrow" presStyleLbl="fgAccFollowNode1" presStyleIdx="2" presStyleCnt="6">
        <dgm:presLayoutVars>
          <dgm:bulletEnabled val="1"/>
        </dgm:presLayoutVars>
      </dgm:prSet>
      <dgm:spPr/>
    </dgm:pt>
    <dgm:pt modelId="{9298171B-4F0A-0541-8A89-7E1E12525304}" type="pres">
      <dgm:prSet presAssocID="{5F21C6F1-8BC7-3B4A-9033-F53106BFDCD1}" presName="childTextArrow" presStyleLbl="fgAccFollowNode1" presStyleIdx="3" presStyleCnt="6" custScaleY="181341">
        <dgm:presLayoutVars>
          <dgm:bulletEnabled val="1"/>
        </dgm:presLayoutVars>
      </dgm:prSet>
      <dgm:spPr/>
    </dgm:pt>
    <dgm:pt modelId="{B2351154-57D1-5D40-82BB-097558534BF1}" type="pres">
      <dgm:prSet presAssocID="{8A4290C5-018C-3545-965E-9DACE366DDE1}" presName="sp" presStyleCnt="0"/>
      <dgm:spPr/>
    </dgm:pt>
    <dgm:pt modelId="{70E85377-377B-BA41-8F9F-975828A84C53}" type="pres">
      <dgm:prSet presAssocID="{1F166B53-6A39-EA45-967E-579A1C16B9DD}" presName="arrowAndChildren" presStyleCnt="0"/>
      <dgm:spPr/>
    </dgm:pt>
    <dgm:pt modelId="{796CD5BF-FD2C-8D4B-88AF-E403A7CC1B8E}" type="pres">
      <dgm:prSet presAssocID="{1F166B53-6A39-EA45-967E-579A1C16B9DD}" presName="parentTextArrow" presStyleLbl="node1" presStyleIdx="1" presStyleCnt="3"/>
      <dgm:spPr/>
    </dgm:pt>
    <dgm:pt modelId="{37ED56C2-1192-EC44-9938-39D819BACDB7}" type="pres">
      <dgm:prSet presAssocID="{1F166B53-6A39-EA45-967E-579A1C16B9DD}" presName="arrow" presStyleLbl="node1" presStyleIdx="2" presStyleCnt="3"/>
      <dgm:spPr/>
    </dgm:pt>
    <dgm:pt modelId="{6D2532FF-9C42-0E4C-9EA0-8F2D9FD61A93}" type="pres">
      <dgm:prSet presAssocID="{1F166B53-6A39-EA45-967E-579A1C16B9DD}" presName="descendantArrow" presStyleCnt="0"/>
      <dgm:spPr/>
    </dgm:pt>
    <dgm:pt modelId="{0654B641-F492-254A-B3DF-89923359CB06}" type="pres">
      <dgm:prSet presAssocID="{3D7BF5AE-AFE0-7F44-A016-E9922E0527EC}" presName="childTextArrow" presStyleLbl="fgAccFollowNode1" presStyleIdx="4" presStyleCnt="6">
        <dgm:presLayoutVars>
          <dgm:bulletEnabled val="1"/>
        </dgm:presLayoutVars>
      </dgm:prSet>
      <dgm:spPr/>
    </dgm:pt>
    <dgm:pt modelId="{5F819E78-125C-1A41-9EFB-F238B257AAD5}" type="pres">
      <dgm:prSet presAssocID="{A22E3714-52C4-F040-9A62-810C9CCD9A0F}" presName="childTextArrow" presStyleLbl="fgAccFollowNode1" presStyleIdx="5" presStyleCnt="6" custScaleX="117385" custScaleY="170794">
        <dgm:presLayoutVars>
          <dgm:bulletEnabled val="1"/>
        </dgm:presLayoutVars>
      </dgm:prSet>
      <dgm:spPr/>
    </dgm:pt>
  </dgm:ptLst>
  <dgm:cxnLst>
    <dgm:cxn modelId="{384A8500-5A01-FC4B-8F51-698585877565}" srcId="{CBEFB175-FF16-724D-ADAF-E00E1D0E4D33}" destId="{AE135CE1-1D83-4A4A-A22E-BE86EEB4B688}" srcOrd="0" destOrd="0" parTransId="{A75AAC4B-3D2C-9B47-8A02-036D7534440F}" sibTransId="{E8BC6717-E6C8-F542-9C06-D293FBEFFAA0}"/>
    <dgm:cxn modelId="{768E590A-3330-B543-B38D-020B2601FBF3}" srcId="{1F166B53-6A39-EA45-967E-579A1C16B9DD}" destId="{3D7BF5AE-AFE0-7F44-A016-E9922E0527EC}" srcOrd="0" destOrd="0" parTransId="{C82F4BBE-583D-C94F-BDF6-0D6F6321DB3E}" sibTransId="{10692D97-8C75-E44E-A839-92D1EB2B88AA}"/>
    <dgm:cxn modelId="{60452E29-D752-F940-8B24-3F0ADACC5519}" type="presOf" srcId="{AE135CE1-1D83-4A4A-A22E-BE86EEB4B688}" destId="{63440122-04F2-0244-88D1-BCFF040D6225}" srcOrd="0" destOrd="0" presId="urn:microsoft.com/office/officeart/2005/8/layout/process4"/>
    <dgm:cxn modelId="{5D7F3A3B-EE7E-5547-B54F-5B94739712E3}" srcId="{CBEFB175-FF16-724D-ADAF-E00E1D0E4D33}" destId="{D74BFCC2-6F44-F34A-82DC-81F659B1B7FB}" srcOrd="1" destOrd="0" parTransId="{F22740CC-3B6C-B242-AA8F-F683696CED19}" sibTransId="{9B657543-7AAC-3743-908B-864AB1E2969B}"/>
    <dgm:cxn modelId="{7F93B745-A985-0649-922C-D8C5F9CE431E}" type="presOf" srcId="{CBEFB175-FF16-724D-ADAF-E00E1D0E4D33}" destId="{01D9EB30-8550-924C-BD8D-00690FE068E7}" srcOrd="0" destOrd="0" presId="urn:microsoft.com/office/officeart/2005/8/layout/process4"/>
    <dgm:cxn modelId="{F3B0EC4C-93EE-C044-8AA0-646A3CF5CD37}" type="presOf" srcId="{1E2A0F15-1221-3F4E-8227-A345F51C32E7}" destId="{DCEFC060-C16A-2F4A-8920-E38799F8A716}" srcOrd="1" destOrd="0" presId="urn:microsoft.com/office/officeart/2005/8/layout/process4"/>
    <dgm:cxn modelId="{2D80F34F-8F6B-E145-9FBF-CA0F1125BC2B}" type="presOf" srcId="{CBEFB175-FF16-724D-ADAF-E00E1D0E4D33}" destId="{0B0B9E85-E77D-B94F-8157-98E44CB65D8B}" srcOrd="1" destOrd="0" presId="urn:microsoft.com/office/officeart/2005/8/layout/process4"/>
    <dgm:cxn modelId="{F0150E68-67DF-F046-897A-08715A479D58}" srcId="{1E2A0F15-1221-3F4E-8227-A345F51C32E7}" destId="{2315121F-6371-E241-8CF3-66C180A9A8C4}" srcOrd="0" destOrd="0" parTransId="{D191FE51-2AD9-A544-9311-5613C71CD6B3}" sibTransId="{5F4A0257-7DBA-D440-BC99-593D8E97FD99}"/>
    <dgm:cxn modelId="{3D771970-1119-DD4F-886B-289A62D5B390}" srcId="{1E2A0F15-1221-3F4E-8227-A345F51C32E7}" destId="{5F21C6F1-8BC7-3B4A-9033-F53106BFDCD1}" srcOrd="1" destOrd="0" parTransId="{7BFB237D-933F-824B-9523-52C8CDF3ABD7}" sibTransId="{F1B19B48-241F-B145-AF3E-C59675D88834}"/>
    <dgm:cxn modelId="{7E33CF87-B3B6-A743-B7E5-3A442F92D532}" srcId="{4FD4FD43-4B84-2C46-96A7-EFB8FEC60D69}" destId="{CBEFB175-FF16-724D-ADAF-E00E1D0E4D33}" srcOrd="2" destOrd="0" parTransId="{682D1577-2DD5-7042-AEC1-9A665F3BB04C}" sibTransId="{0B1F60C6-73A7-7942-926D-7D556B54AE33}"/>
    <dgm:cxn modelId="{2470AC93-5BD1-914D-80C5-0FCDDDA45FC7}" type="presOf" srcId="{5F21C6F1-8BC7-3B4A-9033-F53106BFDCD1}" destId="{9298171B-4F0A-0541-8A89-7E1E12525304}" srcOrd="0" destOrd="0" presId="urn:microsoft.com/office/officeart/2005/8/layout/process4"/>
    <dgm:cxn modelId="{5E79949E-B02C-FD4E-9A96-8BDE67481D86}" type="presOf" srcId="{1E2A0F15-1221-3F4E-8227-A345F51C32E7}" destId="{4099F08A-DF8D-1A41-BE83-211D8450A894}" srcOrd="0" destOrd="0" presId="urn:microsoft.com/office/officeart/2005/8/layout/process4"/>
    <dgm:cxn modelId="{4904C2AB-35E9-A744-9599-76A8A9BEB898}" type="presOf" srcId="{1F166B53-6A39-EA45-967E-579A1C16B9DD}" destId="{37ED56C2-1192-EC44-9938-39D819BACDB7}" srcOrd="1" destOrd="0" presId="urn:microsoft.com/office/officeart/2005/8/layout/process4"/>
    <dgm:cxn modelId="{A7AB20B9-6592-0748-A70E-BCE6027ABFDE}" type="presOf" srcId="{A22E3714-52C4-F040-9A62-810C9CCD9A0F}" destId="{5F819E78-125C-1A41-9EFB-F238B257AAD5}" srcOrd="0" destOrd="0" presId="urn:microsoft.com/office/officeart/2005/8/layout/process4"/>
    <dgm:cxn modelId="{27EE02BB-D13B-BA45-8B34-54B53D197F44}" type="presOf" srcId="{D74BFCC2-6F44-F34A-82DC-81F659B1B7FB}" destId="{1672CD8A-B7CB-3549-86E7-B83F05F5821D}" srcOrd="0" destOrd="0" presId="urn:microsoft.com/office/officeart/2005/8/layout/process4"/>
    <dgm:cxn modelId="{848D94BD-7570-D34A-B01F-0320D0AA3061}" type="presOf" srcId="{2315121F-6371-E241-8CF3-66C180A9A8C4}" destId="{27736D93-7EB2-F547-A657-0E27DDFC890C}" srcOrd="0" destOrd="0" presId="urn:microsoft.com/office/officeart/2005/8/layout/process4"/>
    <dgm:cxn modelId="{067E45C0-39FE-3848-9B7A-B6006D904D22}" srcId="{4FD4FD43-4B84-2C46-96A7-EFB8FEC60D69}" destId="{1F166B53-6A39-EA45-967E-579A1C16B9DD}" srcOrd="0" destOrd="0" parTransId="{D6BDCD25-BC4A-1848-B780-8F401B7EE4E6}" sibTransId="{8A4290C5-018C-3545-965E-9DACE366DDE1}"/>
    <dgm:cxn modelId="{4DB3F7C9-B561-0446-BABC-26943C751B0F}" type="presOf" srcId="{1F166B53-6A39-EA45-967E-579A1C16B9DD}" destId="{796CD5BF-FD2C-8D4B-88AF-E403A7CC1B8E}" srcOrd="0" destOrd="0" presId="urn:microsoft.com/office/officeart/2005/8/layout/process4"/>
    <dgm:cxn modelId="{6990ACD0-3D19-164F-B7DD-5ACCD4251253}" srcId="{1F166B53-6A39-EA45-967E-579A1C16B9DD}" destId="{A22E3714-52C4-F040-9A62-810C9CCD9A0F}" srcOrd="1" destOrd="0" parTransId="{38A914E5-AE4D-E948-B7FE-5ED708D802B4}" sibTransId="{C174F35A-BD3F-264D-A13A-AEC0AF66FA07}"/>
    <dgm:cxn modelId="{653AC9DF-E71D-634A-A56A-10F7C31694DD}" type="presOf" srcId="{3D7BF5AE-AFE0-7F44-A016-E9922E0527EC}" destId="{0654B641-F492-254A-B3DF-89923359CB06}" srcOrd="0" destOrd="0" presId="urn:microsoft.com/office/officeart/2005/8/layout/process4"/>
    <dgm:cxn modelId="{FD66D0E9-3162-2441-913C-7D536A087B85}" srcId="{4FD4FD43-4B84-2C46-96A7-EFB8FEC60D69}" destId="{1E2A0F15-1221-3F4E-8227-A345F51C32E7}" srcOrd="1" destOrd="0" parTransId="{6DCC2A12-DA0B-844A-9A8C-4FB691D79579}" sibTransId="{76FBEDBB-517B-5249-BC5F-75C13BB85A5B}"/>
    <dgm:cxn modelId="{099643F3-EDBA-6242-8053-A71E59CD8143}" type="presOf" srcId="{4FD4FD43-4B84-2C46-96A7-EFB8FEC60D69}" destId="{5C25A96D-CA7D-DF42-A175-ED22D13DC104}" srcOrd="0" destOrd="0" presId="urn:microsoft.com/office/officeart/2005/8/layout/process4"/>
    <dgm:cxn modelId="{E9EBEBAB-BFA5-7B44-995F-F0D3D768BCF5}" type="presParOf" srcId="{5C25A96D-CA7D-DF42-A175-ED22D13DC104}" destId="{50960C99-0992-524C-977E-6B7B2083C575}" srcOrd="0" destOrd="0" presId="urn:microsoft.com/office/officeart/2005/8/layout/process4"/>
    <dgm:cxn modelId="{3F5160B0-01A2-824B-89D0-F176F31A6279}" type="presParOf" srcId="{50960C99-0992-524C-977E-6B7B2083C575}" destId="{01D9EB30-8550-924C-BD8D-00690FE068E7}" srcOrd="0" destOrd="0" presId="urn:microsoft.com/office/officeart/2005/8/layout/process4"/>
    <dgm:cxn modelId="{CD3C238E-DCD4-9C42-99EA-6C69C32BD786}" type="presParOf" srcId="{50960C99-0992-524C-977E-6B7B2083C575}" destId="{0B0B9E85-E77D-B94F-8157-98E44CB65D8B}" srcOrd="1" destOrd="0" presId="urn:microsoft.com/office/officeart/2005/8/layout/process4"/>
    <dgm:cxn modelId="{B251B3C4-46AB-2243-9F01-E17F7125753F}" type="presParOf" srcId="{50960C99-0992-524C-977E-6B7B2083C575}" destId="{656EB52A-A39B-604F-B7FC-AC6FD0117D41}" srcOrd="2" destOrd="0" presId="urn:microsoft.com/office/officeart/2005/8/layout/process4"/>
    <dgm:cxn modelId="{6660632A-2623-354B-BE8D-5B4C96C119A1}" type="presParOf" srcId="{656EB52A-A39B-604F-B7FC-AC6FD0117D41}" destId="{63440122-04F2-0244-88D1-BCFF040D6225}" srcOrd="0" destOrd="0" presId="urn:microsoft.com/office/officeart/2005/8/layout/process4"/>
    <dgm:cxn modelId="{5BBA1986-4655-A84C-AE0D-362C4C11E0AF}" type="presParOf" srcId="{656EB52A-A39B-604F-B7FC-AC6FD0117D41}" destId="{1672CD8A-B7CB-3549-86E7-B83F05F5821D}" srcOrd="1" destOrd="0" presId="urn:microsoft.com/office/officeart/2005/8/layout/process4"/>
    <dgm:cxn modelId="{691B6E0E-96DD-B74A-97A2-A598A7AEF596}" type="presParOf" srcId="{5C25A96D-CA7D-DF42-A175-ED22D13DC104}" destId="{B7791442-E4A3-2A41-8487-5CF98D74F196}" srcOrd="1" destOrd="0" presId="urn:microsoft.com/office/officeart/2005/8/layout/process4"/>
    <dgm:cxn modelId="{8C8389A6-398A-0B44-9DB5-0933897E2D05}" type="presParOf" srcId="{5C25A96D-CA7D-DF42-A175-ED22D13DC104}" destId="{B0676EFA-757E-C240-B314-A160B02FC671}" srcOrd="2" destOrd="0" presId="urn:microsoft.com/office/officeart/2005/8/layout/process4"/>
    <dgm:cxn modelId="{72D2A05B-4EE7-8642-94BF-142113B57510}" type="presParOf" srcId="{B0676EFA-757E-C240-B314-A160B02FC671}" destId="{4099F08A-DF8D-1A41-BE83-211D8450A894}" srcOrd="0" destOrd="0" presId="urn:microsoft.com/office/officeart/2005/8/layout/process4"/>
    <dgm:cxn modelId="{C798EB6C-E9D6-E14A-9A63-1677F7CD863F}" type="presParOf" srcId="{B0676EFA-757E-C240-B314-A160B02FC671}" destId="{DCEFC060-C16A-2F4A-8920-E38799F8A716}" srcOrd="1" destOrd="0" presId="urn:microsoft.com/office/officeart/2005/8/layout/process4"/>
    <dgm:cxn modelId="{53350434-2FAC-7D4C-A7DF-5A782F54C9A0}" type="presParOf" srcId="{B0676EFA-757E-C240-B314-A160B02FC671}" destId="{F7809E4E-F1C9-C045-BD5D-C8B98F79F3C3}" srcOrd="2" destOrd="0" presId="urn:microsoft.com/office/officeart/2005/8/layout/process4"/>
    <dgm:cxn modelId="{FDE6C938-EC5A-9E48-BEB9-6B5FEA70BFE6}" type="presParOf" srcId="{F7809E4E-F1C9-C045-BD5D-C8B98F79F3C3}" destId="{27736D93-7EB2-F547-A657-0E27DDFC890C}" srcOrd="0" destOrd="0" presId="urn:microsoft.com/office/officeart/2005/8/layout/process4"/>
    <dgm:cxn modelId="{00B72E02-3206-B048-A6D8-E4AC02C4FFE5}" type="presParOf" srcId="{F7809E4E-F1C9-C045-BD5D-C8B98F79F3C3}" destId="{9298171B-4F0A-0541-8A89-7E1E12525304}" srcOrd="1" destOrd="0" presId="urn:microsoft.com/office/officeart/2005/8/layout/process4"/>
    <dgm:cxn modelId="{D75545F3-2748-094A-B87F-BB2867DB8F27}" type="presParOf" srcId="{5C25A96D-CA7D-DF42-A175-ED22D13DC104}" destId="{B2351154-57D1-5D40-82BB-097558534BF1}" srcOrd="3" destOrd="0" presId="urn:microsoft.com/office/officeart/2005/8/layout/process4"/>
    <dgm:cxn modelId="{3687F542-A936-1444-A762-88FE8C7FA0F6}" type="presParOf" srcId="{5C25A96D-CA7D-DF42-A175-ED22D13DC104}" destId="{70E85377-377B-BA41-8F9F-975828A84C53}" srcOrd="4" destOrd="0" presId="urn:microsoft.com/office/officeart/2005/8/layout/process4"/>
    <dgm:cxn modelId="{D1A3E465-39AC-EF44-8A8A-550EF6887335}" type="presParOf" srcId="{70E85377-377B-BA41-8F9F-975828A84C53}" destId="{796CD5BF-FD2C-8D4B-88AF-E403A7CC1B8E}" srcOrd="0" destOrd="0" presId="urn:microsoft.com/office/officeart/2005/8/layout/process4"/>
    <dgm:cxn modelId="{DFFA8937-D700-2947-899F-5F976BD03D93}" type="presParOf" srcId="{70E85377-377B-BA41-8F9F-975828A84C53}" destId="{37ED56C2-1192-EC44-9938-39D819BACDB7}" srcOrd="1" destOrd="0" presId="urn:microsoft.com/office/officeart/2005/8/layout/process4"/>
    <dgm:cxn modelId="{29B8E205-A6A9-7A4C-8798-85B0E47C22B3}" type="presParOf" srcId="{70E85377-377B-BA41-8F9F-975828A84C53}" destId="{6D2532FF-9C42-0E4C-9EA0-8F2D9FD61A93}" srcOrd="2" destOrd="0" presId="urn:microsoft.com/office/officeart/2005/8/layout/process4"/>
    <dgm:cxn modelId="{54EDD14C-5537-F146-BBD3-701A86702FD5}" type="presParOf" srcId="{6D2532FF-9C42-0E4C-9EA0-8F2D9FD61A93}" destId="{0654B641-F492-254A-B3DF-89923359CB06}" srcOrd="0" destOrd="0" presId="urn:microsoft.com/office/officeart/2005/8/layout/process4"/>
    <dgm:cxn modelId="{A5F6BADB-107D-2248-BB5C-61ED6E9E63DD}" type="presParOf" srcId="{6D2532FF-9C42-0E4C-9EA0-8F2D9FD61A93}" destId="{5F819E78-125C-1A41-9EFB-F238B257AAD5}" srcOrd="1"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92EC1E-7CEE-F94D-B7D4-67F744D6C74E}">
      <dsp:nvSpPr>
        <dsp:cNvPr id="0" name=""/>
        <dsp:cNvSpPr/>
      </dsp:nvSpPr>
      <dsp:spPr>
        <a:xfrm>
          <a:off x="2361902" y="726815"/>
          <a:ext cx="2714904" cy="1810841"/>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184912" rIns="184912" bIns="184912" numCol="1" spcCol="1270" anchor="ctr" anchorCtr="0">
          <a:noAutofit/>
        </a:bodyPr>
        <a:lstStyle/>
        <a:p>
          <a:pPr marL="0" lvl="0" indent="0" algn="l" defTabSz="1155700">
            <a:lnSpc>
              <a:spcPct val="90000"/>
            </a:lnSpc>
            <a:spcBef>
              <a:spcPct val="0"/>
            </a:spcBef>
            <a:spcAft>
              <a:spcPct val="35000"/>
            </a:spcAft>
            <a:buNone/>
          </a:pPr>
          <a:r>
            <a:rPr lang="ar-SA" sz="2600" kern="1200"/>
            <a:t>مال يجب على الزوج دفعه </a:t>
          </a:r>
          <a:endParaRPr lang="en-DE" sz="2600" kern="1200"/>
        </a:p>
      </dsp:txBody>
      <dsp:txXfrm>
        <a:off x="2796286" y="726815"/>
        <a:ext cx="2280519" cy="1810841"/>
      </dsp:txXfrm>
    </dsp:sp>
    <dsp:sp modelId="{61129D59-08FB-EC43-A695-848A6E23498D}">
      <dsp:nvSpPr>
        <dsp:cNvPr id="0" name=""/>
        <dsp:cNvSpPr/>
      </dsp:nvSpPr>
      <dsp:spPr>
        <a:xfrm>
          <a:off x="2361902" y="2537656"/>
          <a:ext cx="2714904" cy="1810841"/>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184912" rIns="184912" bIns="184912" numCol="1" spcCol="1270" anchor="ctr" anchorCtr="0">
          <a:noAutofit/>
        </a:bodyPr>
        <a:lstStyle/>
        <a:p>
          <a:pPr marL="0" lvl="0" indent="0" algn="l" defTabSz="1155700">
            <a:lnSpc>
              <a:spcPct val="90000"/>
            </a:lnSpc>
            <a:spcBef>
              <a:spcPct val="0"/>
            </a:spcBef>
            <a:spcAft>
              <a:spcPct val="35000"/>
            </a:spcAft>
            <a:buNone/>
          </a:pPr>
          <a:r>
            <a:rPr lang="ar-SA" sz="2600" kern="1200" dirty="0"/>
            <a:t>لامرأته المفارقة في الحياة بطلاق، وما في معناه </a:t>
          </a:r>
          <a:endParaRPr lang="en-GB" sz="2600" kern="1200" dirty="0"/>
        </a:p>
      </dsp:txBody>
      <dsp:txXfrm>
        <a:off x="2796286" y="2537656"/>
        <a:ext cx="2280519" cy="1810841"/>
      </dsp:txXfrm>
    </dsp:sp>
    <dsp:sp modelId="{5D1CFCA1-A293-A741-9645-4A43919C4657}">
      <dsp:nvSpPr>
        <dsp:cNvPr id="0" name=""/>
        <dsp:cNvSpPr/>
      </dsp:nvSpPr>
      <dsp:spPr>
        <a:xfrm>
          <a:off x="913953" y="2840"/>
          <a:ext cx="1809936" cy="180993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333500">
            <a:lnSpc>
              <a:spcPct val="90000"/>
            </a:lnSpc>
            <a:spcBef>
              <a:spcPct val="0"/>
            </a:spcBef>
            <a:spcAft>
              <a:spcPct val="35000"/>
            </a:spcAft>
            <a:buNone/>
          </a:pPr>
          <a:r>
            <a:rPr lang="ar-SA" sz="3000" kern="1200" dirty="0"/>
            <a:t>في الاصطلاح</a:t>
          </a:r>
          <a:endParaRPr lang="en-GB" sz="3000" kern="1200" dirty="0"/>
        </a:p>
      </dsp:txBody>
      <dsp:txXfrm>
        <a:off x="1179012" y="267899"/>
        <a:ext cx="1279818" cy="1279818"/>
      </dsp:txXfrm>
    </dsp:sp>
    <dsp:sp modelId="{33230AA1-7262-FE44-813C-4344A87DEF7E}">
      <dsp:nvSpPr>
        <dsp:cNvPr id="0" name=""/>
        <dsp:cNvSpPr/>
      </dsp:nvSpPr>
      <dsp:spPr>
        <a:xfrm>
          <a:off x="6886742" y="726815"/>
          <a:ext cx="2714904" cy="1810841"/>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184912" rIns="184912" bIns="184912" numCol="1" spcCol="1270" anchor="ctr" anchorCtr="0">
          <a:noAutofit/>
        </a:bodyPr>
        <a:lstStyle/>
        <a:p>
          <a:pPr marL="0" lvl="0" indent="0" algn="l" defTabSz="1155700">
            <a:lnSpc>
              <a:spcPct val="90000"/>
            </a:lnSpc>
            <a:spcBef>
              <a:spcPct val="0"/>
            </a:spcBef>
            <a:spcAft>
              <a:spcPct val="35000"/>
            </a:spcAft>
            <a:buNone/>
          </a:pPr>
          <a:r>
            <a:rPr lang="ar-SA" sz="2600" kern="1200" dirty="0"/>
            <a:t>: من فعل متع يمتع، والمتاع هو المنفعة، وتمتعت، واستمتعت والاسم متعة</a:t>
          </a:r>
          <a:endParaRPr lang="en-GB" sz="2600" kern="1200" dirty="0"/>
        </a:p>
      </dsp:txBody>
      <dsp:txXfrm>
        <a:off x="7321127" y="726815"/>
        <a:ext cx="2280519" cy="1810841"/>
      </dsp:txXfrm>
    </dsp:sp>
    <dsp:sp modelId="{B6103088-0D3F-DC4C-9BC6-F964393951B9}">
      <dsp:nvSpPr>
        <dsp:cNvPr id="0" name=""/>
        <dsp:cNvSpPr/>
      </dsp:nvSpPr>
      <dsp:spPr>
        <a:xfrm>
          <a:off x="6886742" y="2537656"/>
          <a:ext cx="2714904" cy="1810841"/>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184912" rIns="184912" bIns="184912" numCol="1" spcCol="1270" anchor="ctr" anchorCtr="0">
          <a:noAutofit/>
        </a:bodyPr>
        <a:lstStyle/>
        <a:p>
          <a:pPr marL="0" lvl="0" indent="0" algn="l" defTabSz="1155700">
            <a:lnSpc>
              <a:spcPct val="90000"/>
            </a:lnSpc>
            <a:spcBef>
              <a:spcPct val="0"/>
            </a:spcBef>
            <a:spcAft>
              <a:spcPct val="35000"/>
            </a:spcAft>
            <a:buNone/>
          </a:pPr>
          <a:r>
            <a:rPr lang="ar-SA" sz="2600" kern="1200" dirty="0"/>
            <a:t>ومنها متعة النكاح، ومتعة الطلاق لأنها انتفاع</a:t>
          </a:r>
          <a:endParaRPr lang="en-GB" sz="2600" kern="1200" dirty="0"/>
        </a:p>
      </dsp:txBody>
      <dsp:txXfrm>
        <a:off x="7321127" y="2537656"/>
        <a:ext cx="2280519" cy="1810841"/>
      </dsp:txXfrm>
    </dsp:sp>
    <dsp:sp modelId="{6A8F0FCE-599D-0041-8B6B-E58361C75381}">
      <dsp:nvSpPr>
        <dsp:cNvPr id="0" name=""/>
        <dsp:cNvSpPr/>
      </dsp:nvSpPr>
      <dsp:spPr>
        <a:xfrm>
          <a:off x="5438793" y="2840"/>
          <a:ext cx="1809936" cy="180993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333500">
            <a:lnSpc>
              <a:spcPct val="90000"/>
            </a:lnSpc>
            <a:spcBef>
              <a:spcPct val="0"/>
            </a:spcBef>
            <a:spcAft>
              <a:spcPct val="35000"/>
            </a:spcAft>
            <a:buNone/>
          </a:pPr>
          <a:r>
            <a:rPr lang="ar-SA" sz="3000" kern="1200" dirty="0"/>
            <a:t>في اللغة</a:t>
          </a:r>
          <a:endParaRPr lang="en-GB" sz="3000" kern="1200" dirty="0"/>
        </a:p>
      </dsp:txBody>
      <dsp:txXfrm>
        <a:off x="5703852" y="267899"/>
        <a:ext cx="1279818" cy="127981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B6A1C3-BCB0-5645-8A8C-A085535BF989}">
      <dsp:nvSpPr>
        <dsp:cNvPr id="0" name=""/>
        <dsp:cNvSpPr/>
      </dsp:nvSpPr>
      <dsp:spPr>
        <a:xfrm rot="2563277">
          <a:off x="3871837" y="3056513"/>
          <a:ext cx="655879" cy="35815"/>
        </a:xfrm>
        <a:custGeom>
          <a:avLst/>
          <a:gdLst/>
          <a:ahLst/>
          <a:cxnLst/>
          <a:rect l="0" t="0" r="0" b="0"/>
          <a:pathLst>
            <a:path>
              <a:moveTo>
                <a:pt x="0" y="17907"/>
              </a:moveTo>
              <a:lnTo>
                <a:pt x="655879" y="17907"/>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2706B7B-DA4E-D946-A67B-325A270ACEC7}">
      <dsp:nvSpPr>
        <dsp:cNvPr id="0" name=""/>
        <dsp:cNvSpPr/>
      </dsp:nvSpPr>
      <dsp:spPr>
        <a:xfrm rot="10845970">
          <a:off x="3872030" y="2166973"/>
          <a:ext cx="86825" cy="35815"/>
        </a:xfrm>
        <a:custGeom>
          <a:avLst/>
          <a:gdLst/>
          <a:ahLst/>
          <a:cxnLst/>
          <a:rect l="0" t="0" r="0" b="0"/>
          <a:pathLst>
            <a:path>
              <a:moveTo>
                <a:pt x="0" y="17907"/>
              </a:moveTo>
              <a:lnTo>
                <a:pt x="86825" y="17907"/>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C349168-48B0-FB44-9B4A-71803C4A88E1}">
      <dsp:nvSpPr>
        <dsp:cNvPr id="0" name=""/>
        <dsp:cNvSpPr/>
      </dsp:nvSpPr>
      <dsp:spPr>
        <a:xfrm rot="18978335">
          <a:off x="3883825" y="1270946"/>
          <a:ext cx="541776" cy="35815"/>
        </a:xfrm>
        <a:custGeom>
          <a:avLst/>
          <a:gdLst/>
          <a:ahLst/>
          <a:cxnLst/>
          <a:rect l="0" t="0" r="0" b="0"/>
          <a:pathLst>
            <a:path>
              <a:moveTo>
                <a:pt x="0" y="17907"/>
              </a:moveTo>
              <a:lnTo>
                <a:pt x="541776" y="17907"/>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6BC8B36-9936-7D4E-8E23-C498F206B8B3}">
      <dsp:nvSpPr>
        <dsp:cNvPr id="0" name=""/>
        <dsp:cNvSpPr/>
      </dsp:nvSpPr>
      <dsp:spPr>
        <a:xfrm>
          <a:off x="2180365" y="1129500"/>
          <a:ext cx="2092337" cy="209233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9C57A1E-A69C-4D42-90B6-F60A8AE4B057}">
      <dsp:nvSpPr>
        <dsp:cNvPr id="0" name=""/>
        <dsp:cNvSpPr/>
      </dsp:nvSpPr>
      <dsp:spPr>
        <a:xfrm>
          <a:off x="4089867" y="0"/>
          <a:ext cx="1513676" cy="1255402"/>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830" tIns="36830" rIns="36830" bIns="36830" numCol="1" spcCol="1270" anchor="ctr" anchorCtr="0">
          <a:noAutofit/>
        </a:bodyPr>
        <a:lstStyle/>
        <a:p>
          <a:pPr marL="0" lvl="0" indent="0" algn="ctr" defTabSz="2578100" rtl="0">
            <a:lnSpc>
              <a:spcPct val="90000"/>
            </a:lnSpc>
            <a:spcBef>
              <a:spcPct val="0"/>
            </a:spcBef>
            <a:spcAft>
              <a:spcPct val="35000"/>
            </a:spcAft>
            <a:buNone/>
          </a:pPr>
          <a:endParaRPr lang="en-US" sz="5800" kern="1200" dirty="0"/>
        </a:p>
      </dsp:txBody>
      <dsp:txXfrm>
        <a:off x="4311540" y="183849"/>
        <a:ext cx="1070330" cy="887704"/>
      </dsp:txXfrm>
    </dsp:sp>
    <dsp:sp modelId="{0CBC2298-1105-CB4A-B0F7-4746DD413D8B}">
      <dsp:nvSpPr>
        <dsp:cNvPr id="0" name=""/>
        <dsp:cNvSpPr/>
      </dsp:nvSpPr>
      <dsp:spPr>
        <a:xfrm>
          <a:off x="5406241" y="0"/>
          <a:ext cx="2270514" cy="12554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228600" lvl="1" indent="-228600" algn="l" defTabSz="1066800">
            <a:lnSpc>
              <a:spcPct val="90000"/>
            </a:lnSpc>
            <a:spcBef>
              <a:spcPct val="0"/>
            </a:spcBef>
            <a:spcAft>
              <a:spcPct val="15000"/>
            </a:spcAft>
            <a:buChar char="•"/>
          </a:pPr>
          <a:r>
            <a:rPr lang="ar-SA" sz="2400" kern="1200" dirty="0"/>
            <a:t>تجب لها المتعة عند الحنفية والشافعية</a:t>
          </a:r>
          <a:r>
            <a:rPr lang="en-US" sz="2400" kern="1200" dirty="0"/>
            <a:t> </a:t>
          </a:r>
          <a:r>
            <a:rPr lang="ar-SA" sz="2400" kern="1200" dirty="0"/>
            <a:t>والحنابلة</a:t>
          </a:r>
          <a:endParaRPr lang="en-US" sz="2400" kern="1200" dirty="0"/>
        </a:p>
      </dsp:txBody>
      <dsp:txXfrm>
        <a:off x="5406241" y="0"/>
        <a:ext cx="2270514" cy="1255402"/>
      </dsp:txXfrm>
    </dsp:sp>
    <dsp:sp modelId="{B587534B-79BD-B943-92D4-5B36A55C9B6A}">
      <dsp:nvSpPr>
        <dsp:cNvPr id="0" name=""/>
        <dsp:cNvSpPr/>
      </dsp:nvSpPr>
      <dsp:spPr>
        <a:xfrm>
          <a:off x="3871849" y="1569083"/>
          <a:ext cx="1867398" cy="1255402"/>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830" tIns="36830" rIns="36830" bIns="36830" numCol="1" spcCol="1270" anchor="ctr" anchorCtr="0">
          <a:noAutofit/>
        </a:bodyPr>
        <a:lstStyle/>
        <a:p>
          <a:pPr marL="0" lvl="0" indent="0" algn="ctr" defTabSz="2578100" rtl="0">
            <a:lnSpc>
              <a:spcPct val="90000"/>
            </a:lnSpc>
            <a:spcBef>
              <a:spcPct val="0"/>
            </a:spcBef>
            <a:spcAft>
              <a:spcPct val="35000"/>
            </a:spcAft>
            <a:buNone/>
          </a:pPr>
          <a:endParaRPr lang="en-US" sz="5800" kern="1200" dirty="0"/>
        </a:p>
      </dsp:txBody>
      <dsp:txXfrm>
        <a:off x="4145323" y="1752932"/>
        <a:ext cx="1320450" cy="887704"/>
      </dsp:txXfrm>
    </dsp:sp>
    <dsp:sp modelId="{D5CC3CED-93A9-9148-8894-DA5FC8920E5B}">
      <dsp:nvSpPr>
        <dsp:cNvPr id="0" name=""/>
        <dsp:cNvSpPr/>
      </dsp:nvSpPr>
      <dsp:spPr>
        <a:xfrm>
          <a:off x="5099792" y="1569083"/>
          <a:ext cx="2801097" cy="12554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228600" lvl="1" indent="-228600" algn="l" defTabSz="889000">
            <a:lnSpc>
              <a:spcPct val="90000"/>
            </a:lnSpc>
            <a:spcBef>
              <a:spcPct val="0"/>
            </a:spcBef>
            <a:spcAft>
              <a:spcPct val="15000"/>
            </a:spcAft>
            <a:buChar char="•"/>
          </a:pPr>
          <a:r>
            <a:rPr lang="ar-SA" sz="2000" kern="1200" dirty="0"/>
            <a:t>ولم يكتب لها </a:t>
          </a:r>
          <a:r>
            <a:rPr lang="ar-SA" sz="2000" kern="1200" dirty="0" err="1"/>
            <a:t>مهرولم</a:t>
          </a:r>
          <a:r>
            <a:rPr lang="ar-SA" sz="2000" kern="1200" dirty="0"/>
            <a:t> تقبض نصف مهرها بالطلاق</a:t>
          </a:r>
          <a:endParaRPr lang="en-US" sz="2400" kern="1200" dirty="0"/>
        </a:p>
      </dsp:txBody>
      <dsp:txXfrm>
        <a:off x="5099792" y="1569083"/>
        <a:ext cx="2801097" cy="1255402"/>
      </dsp:txXfrm>
    </dsp:sp>
    <dsp:sp modelId="{9AB8E606-C24E-3A47-A034-5F816F6E773D}">
      <dsp:nvSpPr>
        <dsp:cNvPr id="0" name=""/>
        <dsp:cNvSpPr/>
      </dsp:nvSpPr>
      <dsp:spPr>
        <a:xfrm>
          <a:off x="4274149" y="3095057"/>
          <a:ext cx="1255402" cy="1255402"/>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830" tIns="36830" rIns="36830" bIns="36830" numCol="1" spcCol="1270" anchor="ctr" anchorCtr="0">
          <a:noAutofit/>
        </a:bodyPr>
        <a:lstStyle/>
        <a:p>
          <a:pPr marL="0" lvl="0" indent="0" algn="ctr" defTabSz="2578100" rtl="0">
            <a:lnSpc>
              <a:spcPct val="90000"/>
            </a:lnSpc>
            <a:spcBef>
              <a:spcPct val="0"/>
            </a:spcBef>
            <a:spcAft>
              <a:spcPct val="35000"/>
            </a:spcAft>
            <a:buNone/>
          </a:pPr>
          <a:endParaRPr lang="en-US" sz="5800" kern="1200" dirty="0"/>
        </a:p>
      </dsp:txBody>
      <dsp:txXfrm>
        <a:off x="4457998" y="3278906"/>
        <a:ext cx="887704" cy="887704"/>
      </dsp:txXfrm>
    </dsp:sp>
    <dsp:sp modelId="{FA5E8A52-76EF-3C49-A85E-673D3A1402BF}">
      <dsp:nvSpPr>
        <dsp:cNvPr id="0" name=""/>
        <dsp:cNvSpPr/>
      </dsp:nvSpPr>
      <dsp:spPr>
        <a:xfrm>
          <a:off x="5655092" y="3095057"/>
          <a:ext cx="1883103" cy="12554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228600" lvl="1" indent="-228600" algn="l" defTabSz="1111250" rtl="0">
            <a:lnSpc>
              <a:spcPct val="90000"/>
            </a:lnSpc>
            <a:spcBef>
              <a:spcPct val="0"/>
            </a:spcBef>
            <a:spcAft>
              <a:spcPct val="15000"/>
            </a:spcAft>
            <a:buChar char="•"/>
          </a:pPr>
          <a:r>
            <a:rPr lang="ar-SA" sz="2500" kern="1200" dirty="0"/>
            <a:t>فرض لها المتعة تعويضاً لها، </a:t>
          </a:r>
          <a:r>
            <a:rPr lang="ar-SA" sz="2500" kern="1200" dirty="0" err="1"/>
            <a:t>وإيناساً</a:t>
          </a:r>
          <a:r>
            <a:rPr lang="ar-SA" sz="2500" kern="1200" dirty="0"/>
            <a:t> لوحشتها</a:t>
          </a:r>
          <a:endParaRPr lang="en-US" sz="2500" kern="1200" dirty="0"/>
        </a:p>
      </dsp:txBody>
      <dsp:txXfrm>
        <a:off x="5655092" y="3095057"/>
        <a:ext cx="1883103" cy="125540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18D2E4-8FF1-614A-8A0E-92B6D0C8FE14}">
      <dsp:nvSpPr>
        <dsp:cNvPr id="0" name=""/>
        <dsp:cNvSpPr/>
      </dsp:nvSpPr>
      <dsp:spPr>
        <a:xfrm>
          <a:off x="2900898" y="-162788"/>
          <a:ext cx="4785359" cy="141412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Font typeface="+mj-lt"/>
            <a:buNone/>
          </a:pPr>
          <a:r>
            <a:rPr lang="ar-SA" sz="2400" kern="1200" dirty="0"/>
            <a:t>يقول تعالى في كتابه العزيز</a:t>
          </a:r>
          <a:endParaRPr lang="en-US" sz="2400" kern="1200" dirty="0"/>
        </a:p>
      </dsp:txBody>
      <dsp:txXfrm>
        <a:off x="2942316" y="-121370"/>
        <a:ext cx="4702523" cy="1331292"/>
      </dsp:txXfrm>
    </dsp:sp>
    <dsp:sp modelId="{11AFD1F4-6188-914F-BCE5-7C7F627E2328}">
      <dsp:nvSpPr>
        <dsp:cNvPr id="0" name=""/>
        <dsp:cNvSpPr/>
      </dsp:nvSpPr>
      <dsp:spPr>
        <a:xfrm rot="3523230">
          <a:off x="5854608" y="1851806"/>
          <a:ext cx="706285" cy="394463"/>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kern="1200"/>
        </a:p>
      </dsp:txBody>
      <dsp:txXfrm>
        <a:off x="5972947" y="1930699"/>
        <a:ext cx="469607" cy="236677"/>
      </dsp:txXfrm>
    </dsp:sp>
    <dsp:sp modelId="{704EA1CD-8B38-9044-BE5E-82837E45EB52}">
      <dsp:nvSpPr>
        <dsp:cNvPr id="0" name=""/>
        <dsp:cNvSpPr/>
      </dsp:nvSpPr>
      <dsp:spPr>
        <a:xfrm>
          <a:off x="5770783" y="2846736"/>
          <a:ext cx="2766360" cy="151960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ar-SA" sz="2400" kern="1200" dirty="0"/>
            <a:t>{لَّا جُنَاحَ عَلَيْكُمْ إِن طَلَّقْتُمُ </a:t>
          </a:r>
          <a:r>
            <a:rPr lang="ar-SA" sz="2400" kern="1200" dirty="0" err="1"/>
            <a:t>ٱلنِّسَآءَ</a:t>
          </a:r>
          <a:r>
            <a:rPr lang="ar-SA" sz="2400" kern="1200" dirty="0"/>
            <a:t> مَا لَمْ تَمَسُّوهُنَّ أَوْ تَفْرِضُوا۟ لَهُنَّ فَرِيضَةً </a:t>
          </a:r>
          <a:r>
            <a:rPr lang="ar-SA" sz="2400" kern="1200" dirty="0" err="1"/>
            <a:t>ۚ</a:t>
          </a:r>
          <a:r>
            <a:rPr lang="ar-SA" sz="2400" kern="1200" dirty="0"/>
            <a:t> </a:t>
          </a:r>
          <a:endParaRPr lang="en-US" sz="2400" kern="1200" dirty="0"/>
        </a:p>
      </dsp:txBody>
      <dsp:txXfrm>
        <a:off x="5815291" y="2891244"/>
        <a:ext cx="2677344" cy="1430592"/>
      </dsp:txXfrm>
    </dsp:sp>
    <dsp:sp modelId="{8F9FA0A5-FC9E-4648-955B-0CD7D0A90B35}">
      <dsp:nvSpPr>
        <dsp:cNvPr id="0" name=""/>
        <dsp:cNvSpPr/>
      </dsp:nvSpPr>
      <dsp:spPr>
        <a:xfrm rot="10800000">
          <a:off x="4976213" y="3409309"/>
          <a:ext cx="706285" cy="394463"/>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kern="1200"/>
        </a:p>
      </dsp:txBody>
      <dsp:txXfrm rot="10800000">
        <a:off x="5094552" y="3488202"/>
        <a:ext cx="469607" cy="236677"/>
      </dsp:txXfrm>
    </dsp:sp>
    <dsp:sp modelId="{DD5F9B32-DD76-D046-B0DA-5A823C51878C}">
      <dsp:nvSpPr>
        <dsp:cNvPr id="0" name=""/>
        <dsp:cNvSpPr/>
      </dsp:nvSpPr>
      <dsp:spPr>
        <a:xfrm>
          <a:off x="1978455" y="2538937"/>
          <a:ext cx="2909471" cy="213520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ar-SA" sz="2400" kern="1200" dirty="0" err="1"/>
            <a:t>ۚ</a:t>
          </a:r>
          <a:r>
            <a:rPr lang="ar-SA" sz="2400" kern="1200" dirty="0"/>
            <a:t> وَمَتِّعُوهُنَّ عَلَى </a:t>
          </a:r>
          <a:r>
            <a:rPr lang="ar-SA" sz="2400" kern="1200" dirty="0" err="1"/>
            <a:t>ٱلْمُوسِعِ</a:t>
          </a:r>
          <a:r>
            <a:rPr lang="ar-SA" sz="2400" kern="1200" dirty="0"/>
            <a:t> </a:t>
          </a:r>
          <a:r>
            <a:rPr lang="ar-SA" sz="2400" kern="1200" dirty="0" err="1"/>
            <a:t>قَدَرُهُۥ</a:t>
          </a:r>
          <a:r>
            <a:rPr lang="ar-SA" sz="2400" kern="1200" dirty="0"/>
            <a:t> وَعَلَى </a:t>
          </a:r>
          <a:r>
            <a:rPr lang="ar-SA" sz="2400" kern="1200" dirty="0" err="1"/>
            <a:t>ٱلْمُقْتِرِ</a:t>
          </a:r>
          <a:r>
            <a:rPr lang="ar-SA" sz="2400" kern="1200" dirty="0"/>
            <a:t> </a:t>
          </a:r>
          <a:r>
            <a:rPr lang="ar-SA" sz="2400" kern="1200" dirty="0" err="1"/>
            <a:t>قَدَرُهُۥ</a:t>
          </a:r>
          <a:r>
            <a:rPr lang="ar-SA" sz="2400" kern="1200" dirty="0"/>
            <a:t> </a:t>
          </a:r>
          <a:r>
            <a:rPr lang="ar-SA" sz="2400" kern="1200" dirty="0" err="1"/>
            <a:t>مَتَـٰعًۢا</a:t>
          </a:r>
          <a:r>
            <a:rPr lang="ar-SA" sz="2400" kern="1200" dirty="0"/>
            <a:t> </a:t>
          </a:r>
          <a:r>
            <a:rPr lang="ar-SA" sz="2400" kern="1200" dirty="0" err="1"/>
            <a:t>بِٱلْمَعْرُوفِ</a:t>
          </a:r>
          <a:r>
            <a:rPr lang="ar-SA" sz="2400" kern="1200" dirty="0"/>
            <a:t> </a:t>
          </a:r>
          <a:r>
            <a:rPr lang="ar-SA" sz="2400" kern="1200" dirty="0" err="1"/>
            <a:t>ۖ</a:t>
          </a:r>
          <a:r>
            <a:rPr lang="ar-SA" sz="2400" kern="1200" dirty="0"/>
            <a:t> حَقًّا عَلَى </a:t>
          </a:r>
          <a:r>
            <a:rPr lang="ar-SA" sz="2400" kern="1200" dirty="0" err="1"/>
            <a:t>ٱلْمُحْسِنِينَ</a:t>
          </a:r>
          <a:r>
            <a:rPr lang="ar-SA" sz="2400" kern="1200" dirty="0"/>
            <a:t>} (البقرة: 236). </a:t>
          </a:r>
          <a:endParaRPr lang="en-US" sz="2400" kern="1200" dirty="0"/>
        </a:p>
      </dsp:txBody>
      <dsp:txXfrm>
        <a:off x="2040993" y="2601475"/>
        <a:ext cx="2784395" cy="2010131"/>
      </dsp:txXfrm>
    </dsp:sp>
    <dsp:sp modelId="{64888367-3936-A44E-B82B-CA6CFF51A768}">
      <dsp:nvSpPr>
        <dsp:cNvPr id="0" name=""/>
        <dsp:cNvSpPr/>
      </dsp:nvSpPr>
      <dsp:spPr>
        <a:xfrm rot="18076770">
          <a:off x="4119759" y="1697907"/>
          <a:ext cx="706285" cy="394463"/>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kern="1200"/>
        </a:p>
      </dsp:txBody>
      <dsp:txXfrm>
        <a:off x="4238098" y="1776800"/>
        <a:ext cx="469607" cy="23667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D94BF1-947F-3746-9AD7-82D3E32AAFE3}">
      <dsp:nvSpPr>
        <dsp:cNvPr id="0" name=""/>
        <dsp:cNvSpPr/>
      </dsp:nvSpPr>
      <dsp:spPr>
        <a:xfrm>
          <a:off x="2004052" y="748647"/>
          <a:ext cx="6904294" cy="3568097"/>
        </a:xfrm>
        <a:prstGeom prst="rect">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AD962C0-F838-F64F-B721-84FA1D4CCF1C}">
      <dsp:nvSpPr>
        <dsp:cNvPr id="0" name=""/>
        <dsp:cNvSpPr/>
      </dsp:nvSpPr>
      <dsp:spPr>
        <a:xfrm>
          <a:off x="2210387" y="1165941"/>
          <a:ext cx="3206131" cy="30524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9055" tIns="59055" rIns="59055" bIns="59055" numCol="1" spcCol="1270" anchor="t" anchorCtr="0">
          <a:noAutofit/>
        </a:bodyPr>
        <a:lstStyle/>
        <a:p>
          <a:pPr marL="0" lvl="0" indent="0" algn="l" defTabSz="1377950">
            <a:lnSpc>
              <a:spcPct val="90000"/>
            </a:lnSpc>
            <a:spcBef>
              <a:spcPct val="0"/>
            </a:spcBef>
            <a:spcAft>
              <a:spcPct val="35000"/>
            </a:spcAft>
            <a:buNone/>
          </a:pPr>
          <a:r>
            <a:rPr lang="ar-SA" sz="3100" kern="1200" dirty="0"/>
            <a:t>والآية الكريمة: {</a:t>
          </a:r>
          <a:r>
            <a:rPr lang="ar-SA" sz="3100" kern="1200" dirty="0" err="1"/>
            <a:t>يَـٰٓأَيُّهَا</a:t>
          </a:r>
          <a:r>
            <a:rPr lang="ar-SA" sz="3100" kern="1200" dirty="0"/>
            <a:t> </a:t>
          </a:r>
          <a:r>
            <a:rPr lang="ar-SA" sz="3100" kern="1200" dirty="0" err="1"/>
            <a:t>ٱلنَّبِىُّ</a:t>
          </a:r>
          <a:r>
            <a:rPr lang="ar-SA" sz="3100" kern="1200" dirty="0"/>
            <a:t> قُل لِّأَزْوَٰجِكَ إِن كُنتُنَّ تُرِدْنَ </a:t>
          </a:r>
          <a:r>
            <a:rPr lang="ar-SA" sz="3100" kern="1200" dirty="0" err="1"/>
            <a:t>ٱلْحَيَوٰةَ</a:t>
          </a:r>
          <a:r>
            <a:rPr lang="ar-SA" sz="3100" kern="1200" dirty="0"/>
            <a:t> </a:t>
          </a:r>
          <a:r>
            <a:rPr lang="ar-SA" sz="3100" kern="1200" dirty="0" err="1"/>
            <a:t>ٱلدُّنْيَا</a:t>
          </a:r>
          <a:r>
            <a:rPr lang="ar-SA" sz="3100" kern="1200" dirty="0"/>
            <a:t> وَزِينَتَهَا فَتَعَالَيْنَ أُمَتِّعْكُنَّ وَأُسَرِّحْكُنَّ سَرَاحًا جَمِيلًا} (الأحزاب: 2)</a:t>
          </a:r>
          <a:endParaRPr lang="en-US" sz="3100" kern="1200" dirty="0"/>
        </a:p>
      </dsp:txBody>
      <dsp:txXfrm>
        <a:off x="2210387" y="1165941"/>
        <a:ext cx="3206131" cy="3052463"/>
      </dsp:txXfrm>
    </dsp:sp>
    <dsp:sp modelId="{91657D43-9E29-FD4F-A859-1A3327C99052}">
      <dsp:nvSpPr>
        <dsp:cNvPr id="0" name=""/>
        <dsp:cNvSpPr/>
      </dsp:nvSpPr>
      <dsp:spPr>
        <a:xfrm>
          <a:off x="5487943" y="1143078"/>
          <a:ext cx="3206131" cy="30524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9055" tIns="59055" rIns="59055" bIns="59055" numCol="1" spcCol="1270" anchor="t" anchorCtr="0">
          <a:noAutofit/>
        </a:bodyPr>
        <a:lstStyle/>
        <a:p>
          <a:pPr marL="0" lvl="0" indent="0" algn="l" defTabSz="1377950">
            <a:lnSpc>
              <a:spcPct val="90000"/>
            </a:lnSpc>
            <a:spcBef>
              <a:spcPct val="0"/>
            </a:spcBef>
            <a:spcAft>
              <a:spcPct val="35000"/>
            </a:spcAft>
            <a:buNone/>
          </a:pPr>
          <a:r>
            <a:rPr lang="ar-SA" sz="3100" kern="1200" dirty="0"/>
            <a:t> وعند الشافعية، وقول عن أحمد؛ تجب المتعة لجميع المطلقات لقوله تعالى: {</a:t>
          </a:r>
          <a:r>
            <a:rPr lang="ar-SA" sz="3100" kern="1200" dirty="0" err="1"/>
            <a:t>وَلِلْمُطَلَّقَـٰتِ</a:t>
          </a:r>
          <a:r>
            <a:rPr lang="ar-SA" sz="3100" kern="1200" dirty="0"/>
            <a:t> </a:t>
          </a:r>
          <a:r>
            <a:rPr lang="ar-SA" sz="3100" kern="1200" dirty="0" err="1"/>
            <a:t>مَتَـٰعٌۢ</a:t>
          </a:r>
          <a:r>
            <a:rPr lang="ar-SA" sz="3100" kern="1200" dirty="0"/>
            <a:t> </a:t>
          </a:r>
          <a:r>
            <a:rPr lang="ar-SA" sz="3100" kern="1200" dirty="0" err="1"/>
            <a:t>بِٱلْمَعْرُوفِ</a:t>
          </a:r>
          <a:r>
            <a:rPr lang="ar-SA" sz="3100" kern="1200" dirty="0"/>
            <a:t> </a:t>
          </a:r>
          <a:r>
            <a:rPr lang="ar-SA" sz="3100" kern="1200" dirty="0" err="1"/>
            <a:t>ۖ</a:t>
          </a:r>
          <a:r>
            <a:rPr lang="ar-SA" sz="3100" kern="1200" dirty="0"/>
            <a:t> حَقًّا عَلَى </a:t>
          </a:r>
          <a:r>
            <a:rPr lang="ar-SA" sz="3100" kern="1200" dirty="0" err="1"/>
            <a:t>ٱلْمُتَّقِينَ</a:t>
          </a:r>
          <a:r>
            <a:rPr lang="ar-SA" sz="3100" kern="1200" dirty="0"/>
            <a:t>} (البقرة: 241).  </a:t>
          </a:r>
          <a:endParaRPr lang="en-US" sz="3100" kern="1200" dirty="0"/>
        </a:p>
      </dsp:txBody>
      <dsp:txXfrm>
        <a:off x="5487943" y="1143078"/>
        <a:ext cx="3206131" cy="3052463"/>
      </dsp:txXfrm>
    </dsp:sp>
    <dsp:sp modelId="{5616F081-3626-8547-978D-2D85DE4CF11C}">
      <dsp:nvSpPr>
        <dsp:cNvPr id="0" name=""/>
        <dsp:cNvSpPr/>
      </dsp:nvSpPr>
      <dsp:spPr>
        <a:xfrm>
          <a:off x="1289814" y="34593"/>
          <a:ext cx="1349114" cy="1349114"/>
        </a:xfrm>
        <a:prstGeom prst="plus">
          <a:avLst>
            <a:gd name="adj" fmla="val 3281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ABF245C-41AA-564B-9BB5-8802D479D19F}">
      <dsp:nvSpPr>
        <dsp:cNvPr id="0" name=""/>
        <dsp:cNvSpPr/>
      </dsp:nvSpPr>
      <dsp:spPr>
        <a:xfrm>
          <a:off x="7956029" y="519767"/>
          <a:ext cx="1269755" cy="435133"/>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C12B5F7-6975-8149-8A2B-23A6AB3567AA}">
      <dsp:nvSpPr>
        <dsp:cNvPr id="0" name=""/>
        <dsp:cNvSpPr/>
      </dsp:nvSpPr>
      <dsp:spPr>
        <a:xfrm>
          <a:off x="5456199" y="1172468"/>
          <a:ext cx="793" cy="2915396"/>
        </a:xfrm>
        <a:prstGeom prst="line">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EC20ED7-7D6D-8C48-B477-F01451C96A7C}">
      <dsp:nvSpPr>
        <dsp:cNvPr id="0" name=""/>
        <dsp:cNvSpPr/>
      </dsp:nvSpPr>
      <dsp:spPr>
        <a:xfrm>
          <a:off x="4210198" y="0"/>
          <a:ext cx="2094415" cy="2094734"/>
        </a:xfrm>
        <a:prstGeom prst="circularArrow">
          <a:avLst>
            <a:gd name="adj1" fmla="val 10980"/>
            <a:gd name="adj2" fmla="val 1142322"/>
            <a:gd name="adj3" fmla="val 4500000"/>
            <a:gd name="adj4" fmla="val 10800000"/>
            <a:gd name="adj5" fmla="val 125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F51C810-C1BB-B849-81BB-888D7D5CD29C}">
      <dsp:nvSpPr>
        <dsp:cNvPr id="0" name=""/>
        <dsp:cNvSpPr/>
      </dsp:nvSpPr>
      <dsp:spPr>
        <a:xfrm>
          <a:off x="3978655" y="756262"/>
          <a:ext cx="2552783" cy="5817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ar-SA" sz="2000" kern="1200" dirty="0"/>
            <a:t>ل</a:t>
          </a:r>
          <a:r>
            <a:rPr lang="ar-SA" sz="2800" kern="1200" dirty="0"/>
            <a:t>م يرد فيها نص</a:t>
          </a:r>
          <a:endParaRPr lang="en-GB" sz="2800" kern="1200" dirty="0"/>
        </a:p>
      </dsp:txBody>
      <dsp:txXfrm>
        <a:off x="3978655" y="756262"/>
        <a:ext cx="2552783" cy="581773"/>
      </dsp:txXfrm>
    </dsp:sp>
    <dsp:sp modelId="{87290D69-B0C9-4C46-8E1D-58A181EF6878}">
      <dsp:nvSpPr>
        <dsp:cNvPr id="0" name=""/>
        <dsp:cNvSpPr/>
      </dsp:nvSpPr>
      <dsp:spPr>
        <a:xfrm>
          <a:off x="3628482" y="1203580"/>
          <a:ext cx="2094415" cy="2094734"/>
        </a:xfrm>
        <a:prstGeom prst="leftCircularArrow">
          <a:avLst>
            <a:gd name="adj1" fmla="val 10980"/>
            <a:gd name="adj2" fmla="val 1142322"/>
            <a:gd name="adj3" fmla="val 6300000"/>
            <a:gd name="adj4" fmla="val 18900000"/>
            <a:gd name="adj5" fmla="val 125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73354F5-1DEC-C846-96E6-53C2E1117829}">
      <dsp:nvSpPr>
        <dsp:cNvPr id="0" name=""/>
        <dsp:cNvSpPr/>
      </dsp:nvSpPr>
      <dsp:spPr>
        <a:xfrm>
          <a:off x="2944481" y="1966804"/>
          <a:ext cx="3462418" cy="5817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ar-SA" sz="2800" kern="1200" dirty="0"/>
            <a:t>قيمة المتعة فمتروك للعرف</a:t>
          </a:r>
          <a:endParaRPr lang="en-GB" sz="2800" kern="1200" dirty="0"/>
        </a:p>
      </dsp:txBody>
      <dsp:txXfrm>
        <a:off x="2944481" y="1966804"/>
        <a:ext cx="3462418" cy="581773"/>
      </dsp:txXfrm>
    </dsp:sp>
    <dsp:sp modelId="{246CA9BC-4F37-3749-8C32-8D1545735982}">
      <dsp:nvSpPr>
        <dsp:cNvPr id="0" name=""/>
        <dsp:cNvSpPr/>
      </dsp:nvSpPr>
      <dsp:spPr>
        <a:xfrm>
          <a:off x="4359266" y="2551189"/>
          <a:ext cx="1799427" cy="1800148"/>
        </a:xfrm>
        <a:prstGeom prst="blockArc">
          <a:avLst>
            <a:gd name="adj1" fmla="val 13500000"/>
            <a:gd name="adj2" fmla="val 10800000"/>
            <a:gd name="adj3" fmla="val 1274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3A86195-6DB3-4843-ADE6-949929CFCDB2}">
      <dsp:nvSpPr>
        <dsp:cNvPr id="0" name=""/>
        <dsp:cNvSpPr/>
      </dsp:nvSpPr>
      <dsp:spPr>
        <a:xfrm>
          <a:off x="2617741" y="3179087"/>
          <a:ext cx="5280117" cy="5817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ar-SA" sz="2800" kern="1200" dirty="0"/>
            <a:t>وكذلك للحالة التي يعيش بها الزوج والزوجة</a:t>
          </a:r>
          <a:endParaRPr lang="en-GB" sz="2800" kern="1200" dirty="0"/>
        </a:p>
      </dsp:txBody>
      <dsp:txXfrm>
        <a:off x="2617741" y="3179087"/>
        <a:ext cx="5280117" cy="58177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92EC1E-7CEE-F94D-B7D4-67F744D6C74E}">
      <dsp:nvSpPr>
        <dsp:cNvPr id="0" name=""/>
        <dsp:cNvSpPr/>
      </dsp:nvSpPr>
      <dsp:spPr>
        <a:xfrm>
          <a:off x="2361902" y="726815"/>
          <a:ext cx="2714904" cy="1810841"/>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213360" rIns="213360" bIns="213360" numCol="1" spcCol="1270" anchor="ctr" anchorCtr="0">
          <a:noAutofit/>
        </a:bodyPr>
        <a:lstStyle/>
        <a:p>
          <a:pPr marL="0" lvl="0" indent="0" algn="l" defTabSz="1333500">
            <a:lnSpc>
              <a:spcPct val="90000"/>
            </a:lnSpc>
            <a:spcBef>
              <a:spcPct val="0"/>
            </a:spcBef>
            <a:spcAft>
              <a:spcPct val="35000"/>
            </a:spcAft>
            <a:buNone/>
          </a:pPr>
          <a:r>
            <a:rPr lang="ar-SA" sz="3000" kern="1200" dirty="0"/>
            <a:t>الحضانة حفظ من لا يستطيع الاستقلال بأموره</a:t>
          </a:r>
          <a:endParaRPr lang="en-DE" sz="3000" kern="1200" dirty="0"/>
        </a:p>
      </dsp:txBody>
      <dsp:txXfrm>
        <a:off x="2796286" y="726815"/>
        <a:ext cx="2280519" cy="1810841"/>
      </dsp:txXfrm>
    </dsp:sp>
    <dsp:sp modelId="{61129D59-08FB-EC43-A695-848A6E23498D}">
      <dsp:nvSpPr>
        <dsp:cNvPr id="0" name=""/>
        <dsp:cNvSpPr/>
      </dsp:nvSpPr>
      <dsp:spPr>
        <a:xfrm>
          <a:off x="2361902" y="2537656"/>
          <a:ext cx="2714904" cy="1810841"/>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213360" rIns="213360" bIns="213360" numCol="1" spcCol="1270" anchor="ctr" anchorCtr="0">
          <a:noAutofit/>
        </a:bodyPr>
        <a:lstStyle/>
        <a:p>
          <a:pPr marL="0" lvl="0" indent="0" algn="l" defTabSz="1333500">
            <a:lnSpc>
              <a:spcPct val="90000"/>
            </a:lnSpc>
            <a:spcBef>
              <a:spcPct val="0"/>
            </a:spcBef>
            <a:spcAft>
              <a:spcPct val="35000"/>
            </a:spcAft>
            <a:buNone/>
          </a:pPr>
          <a:r>
            <a:rPr lang="ar-SA" sz="3000" kern="1200" dirty="0"/>
            <a:t>وتربيته إلى حين تمييزه</a:t>
          </a:r>
          <a:endParaRPr lang="en-GB" sz="3000" kern="1200" dirty="0"/>
        </a:p>
      </dsp:txBody>
      <dsp:txXfrm>
        <a:off x="2796286" y="2537656"/>
        <a:ext cx="2280519" cy="1810841"/>
      </dsp:txXfrm>
    </dsp:sp>
    <dsp:sp modelId="{5D1CFCA1-A293-A741-9645-4A43919C4657}">
      <dsp:nvSpPr>
        <dsp:cNvPr id="0" name=""/>
        <dsp:cNvSpPr/>
      </dsp:nvSpPr>
      <dsp:spPr>
        <a:xfrm>
          <a:off x="913953" y="2840"/>
          <a:ext cx="1809936" cy="180993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333500">
            <a:lnSpc>
              <a:spcPct val="90000"/>
            </a:lnSpc>
            <a:spcBef>
              <a:spcPct val="0"/>
            </a:spcBef>
            <a:spcAft>
              <a:spcPct val="35000"/>
            </a:spcAft>
            <a:buNone/>
          </a:pPr>
          <a:r>
            <a:rPr lang="ar-SA" sz="3000" kern="1200" dirty="0"/>
            <a:t>في الاصطلاح</a:t>
          </a:r>
          <a:endParaRPr lang="en-GB" sz="3000" kern="1200" dirty="0"/>
        </a:p>
      </dsp:txBody>
      <dsp:txXfrm>
        <a:off x="1179012" y="267899"/>
        <a:ext cx="1279818" cy="1279818"/>
      </dsp:txXfrm>
    </dsp:sp>
    <dsp:sp modelId="{33230AA1-7262-FE44-813C-4344A87DEF7E}">
      <dsp:nvSpPr>
        <dsp:cNvPr id="0" name=""/>
        <dsp:cNvSpPr/>
      </dsp:nvSpPr>
      <dsp:spPr>
        <a:xfrm>
          <a:off x="6886742" y="726815"/>
          <a:ext cx="2714904" cy="1810841"/>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213360" rIns="213360" bIns="213360" numCol="1" spcCol="1270" anchor="ctr" anchorCtr="0">
          <a:noAutofit/>
        </a:bodyPr>
        <a:lstStyle/>
        <a:p>
          <a:pPr marL="0" lvl="0" indent="0" algn="l" defTabSz="1333500">
            <a:lnSpc>
              <a:spcPct val="90000"/>
            </a:lnSpc>
            <a:spcBef>
              <a:spcPct val="0"/>
            </a:spcBef>
            <a:spcAft>
              <a:spcPct val="35000"/>
            </a:spcAft>
            <a:buNone/>
          </a:pPr>
          <a:r>
            <a:rPr lang="ar-SA" sz="3000" kern="1200" dirty="0"/>
            <a:t>الحضانة من فعل حضن</a:t>
          </a:r>
          <a:endParaRPr lang="en-GB" sz="3000" kern="1200" dirty="0"/>
        </a:p>
      </dsp:txBody>
      <dsp:txXfrm>
        <a:off x="7321127" y="726815"/>
        <a:ext cx="2280519" cy="1810841"/>
      </dsp:txXfrm>
    </dsp:sp>
    <dsp:sp modelId="{B6103088-0D3F-DC4C-9BC6-F964393951B9}">
      <dsp:nvSpPr>
        <dsp:cNvPr id="0" name=""/>
        <dsp:cNvSpPr/>
      </dsp:nvSpPr>
      <dsp:spPr>
        <a:xfrm>
          <a:off x="6697160" y="2540496"/>
          <a:ext cx="2714904" cy="1810841"/>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213360" rIns="213360" bIns="213360" numCol="1" spcCol="1270" anchor="ctr" anchorCtr="0">
          <a:noAutofit/>
        </a:bodyPr>
        <a:lstStyle/>
        <a:p>
          <a:pPr marL="0" lvl="0" indent="0" algn="l" defTabSz="1333500">
            <a:lnSpc>
              <a:spcPct val="90000"/>
            </a:lnSpc>
            <a:spcBef>
              <a:spcPct val="0"/>
            </a:spcBef>
            <a:spcAft>
              <a:spcPct val="35000"/>
            </a:spcAft>
            <a:buNone/>
          </a:pPr>
          <a:r>
            <a:rPr lang="ar-SA" sz="3000" kern="1200" dirty="0"/>
            <a:t>وحاضنة الصبي من تقوم عليه في تربيته</a:t>
          </a:r>
          <a:endParaRPr lang="en-GB" sz="3000" kern="1200" dirty="0"/>
        </a:p>
      </dsp:txBody>
      <dsp:txXfrm>
        <a:off x="7131545" y="2540496"/>
        <a:ext cx="2280519" cy="1810841"/>
      </dsp:txXfrm>
    </dsp:sp>
    <dsp:sp modelId="{6A8F0FCE-599D-0041-8B6B-E58361C75381}">
      <dsp:nvSpPr>
        <dsp:cNvPr id="0" name=""/>
        <dsp:cNvSpPr/>
      </dsp:nvSpPr>
      <dsp:spPr>
        <a:xfrm>
          <a:off x="5438793" y="2840"/>
          <a:ext cx="1809936" cy="180993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333500">
            <a:lnSpc>
              <a:spcPct val="90000"/>
            </a:lnSpc>
            <a:spcBef>
              <a:spcPct val="0"/>
            </a:spcBef>
            <a:spcAft>
              <a:spcPct val="35000"/>
            </a:spcAft>
            <a:buNone/>
          </a:pPr>
          <a:r>
            <a:rPr lang="ar-SA" sz="3000" kern="1200" dirty="0"/>
            <a:t>في اللغة</a:t>
          </a:r>
          <a:endParaRPr lang="en-GB" sz="3000" kern="1200" dirty="0"/>
        </a:p>
      </dsp:txBody>
      <dsp:txXfrm>
        <a:off x="5703852" y="267899"/>
        <a:ext cx="1279818" cy="127981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18D2E4-8FF1-614A-8A0E-92B6D0C8FE14}">
      <dsp:nvSpPr>
        <dsp:cNvPr id="0" name=""/>
        <dsp:cNvSpPr/>
      </dsp:nvSpPr>
      <dsp:spPr>
        <a:xfrm>
          <a:off x="2455058" y="129511"/>
          <a:ext cx="5068774" cy="149788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Font typeface="+mj-lt"/>
            <a:buNone/>
          </a:pPr>
          <a:r>
            <a:rPr lang="ar-SA" sz="2400" kern="1200" dirty="0"/>
            <a:t>أولى الناس بالطفل، وحضانته هي الأم ما لم تتزوج</a:t>
          </a:r>
          <a:endParaRPr lang="en-US" sz="2400" kern="1200" dirty="0"/>
        </a:p>
      </dsp:txBody>
      <dsp:txXfrm>
        <a:off x="2498929" y="173382"/>
        <a:ext cx="4981032" cy="1410139"/>
      </dsp:txXfrm>
    </dsp:sp>
    <dsp:sp modelId="{11AFD1F4-6188-914F-BCE5-7C7F627E2328}">
      <dsp:nvSpPr>
        <dsp:cNvPr id="0" name=""/>
        <dsp:cNvSpPr/>
      </dsp:nvSpPr>
      <dsp:spPr>
        <a:xfrm rot="3315585">
          <a:off x="5437675" y="1672489"/>
          <a:ext cx="494577" cy="417825"/>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en-US" sz="1700" kern="1200"/>
        </a:p>
      </dsp:txBody>
      <dsp:txXfrm>
        <a:off x="5563023" y="1756054"/>
        <a:ext cx="243882" cy="250695"/>
      </dsp:txXfrm>
    </dsp:sp>
    <dsp:sp modelId="{704EA1CD-8B38-9044-BE5E-82837E45EB52}">
      <dsp:nvSpPr>
        <dsp:cNvPr id="0" name=""/>
        <dsp:cNvSpPr/>
      </dsp:nvSpPr>
      <dsp:spPr>
        <a:xfrm>
          <a:off x="4291000" y="2135412"/>
          <a:ext cx="4919932" cy="256636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ar-SA" sz="2200" kern="1200" dirty="0"/>
            <a:t>{امْرَأَةً قَالَتْ: يَا رَسُولَ اللَّهِ إِنَّ ابْنِي هَذَا كَانَ بَطْنِي لَهُ وِعَاءً، وَثَدْيِي لَهُ سِقَاءً وَحِجْرِي لَهُ حِوَاءً، وَإِنَّ أَبَاهُ طَلَّقَنِي، وَأَرَادَ أَنْ يَنْتَزِعَهُ مِنِّي. فَقَالَ لَهَا رَسُولُ اللَّهِ صلى الله عليه وسلم: (أَنْتِ أَحَقُّ بِهِ مَا لَمْ تَنْكِحِي)</a:t>
          </a:r>
          <a:endParaRPr lang="en-US" sz="2200" kern="1200" dirty="0"/>
        </a:p>
      </dsp:txBody>
      <dsp:txXfrm>
        <a:off x="4366166" y="2210578"/>
        <a:ext cx="4769600" cy="2416036"/>
      </dsp:txXfrm>
    </dsp:sp>
    <dsp:sp modelId="{8F9FA0A5-FC9E-4648-955B-0CD7D0A90B35}">
      <dsp:nvSpPr>
        <dsp:cNvPr id="0" name=""/>
        <dsp:cNvSpPr/>
      </dsp:nvSpPr>
      <dsp:spPr>
        <a:xfrm rot="10912975">
          <a:off x="3598418" y="3114174"/>
          <a:ext cx="494577" cy="417825"/>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en-US" sz="1700" kern="1200"/>
        </a:p>
      </dsp:txBody>
      <dsp:txXfrm rot="10800000">
        <a:off x="3723765" y="3197739"/>
        <a:ext cx="243882" cy="250695"/>
      </dsp:txXfrm>
    </dsp:sp>
    <dsp:sp modelId="{DD5F9B32-DD76-D046-B0DA-5A823C51878C}">
      <dsp:nvSpPr>
        <dsp:cNvPr id="0" name=""/>
        <dsp:cNvSpPr/>
      </dsp:nvSpPr>
      <dsp:spPr>
        <a:xfrm>
          <a:off x="401404" y="2040676"/>
          <a:ext cx="2999009" cy="243695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ar-SA" sz="2200" kern="1200" dirty="0"/>
            <a:t>فإن أرضعت الأم الحاضنة فلها أجر الرضاعة بدليل قوله تعالى: {فَإِنْ أَرْضَعْنَ لَكُمْ </a:t>
          </a:r>
          <a:r>
            <a:rPr lang="ar-SA" sz="2200" kern="1200" dirty="0" err="1"/>
            <a:t>فَـَٔاتُوهُنَّ</a:t>
          </a:r>
          <a:r>
            <a:rPr lang="ar-SA" sz="2200" kern="1200" dirty="0"/>
            <a:t> أُجُورَهُنَّ </a:t>
          </a:r>
          <a:r>
            <a:rPr lang="ar-SA" sz="2200" kern="1200" dirty="0" err="1"/>
            <a:t>ۖ</a:t>
          </a:r>
          <a:r>
            <a:rPr lang="ar-SA" sz="2200" kern="1200" dirty="0"/>
            <a:t> وَأْتَمِرُوا۟ بَيْنَكُم بِمَعْرُوفٍ </a:t>
          </a:r>
          <a:r>
            <a:rPr lang="ar-SA" sz="2200" kern="1200" dirty="0" err="1"/>
            <a:t>ۖ</a:t>
          </a:r>
          <a:r>
            <a:rPr lang="ar-SA" sz="2200" kern="1200" dirty="0"/>
            <a:t> وَإِن تَعَاسَرْتُمْ فَسَتُرْضِعُ </a:t>
          </a:r>
          <a:r>
            <a:rPr lang="ar-SA" sz="2200" kern="1200" dirty="0" err="1"/>
            <a:t>لَهُۥٓ</a:t>
          </a:r>
          <a:r>
            <a:rPr lang="ar-SA" sz="2200" kern="1200" dirty="0"/>
            <a:t> أُخْرَى} (الطلاق: 6). </a:t>
          </a:r>
          <a:endParaRPr lang="en-US" sz="2200" kern="1200" dirty="0"/>
        </a:p>
      </dsp:txBody>
      <dsp:txXfrm>
        <a:off x="472780" y="2112052"/>
        <a:ext cx="2856257" cy="2294198"/>
      </dsp:txXfrm>
    </dsp:sp>
    <dsp:sp modelId="{64888367-3936-A44E-B82B-CA6CFF51A768}">
      <dsp:nvSpPr>
        <dsp:cNvPr id="0" name=""/>
        <dsp:cNvSpPr/>
      </dsp:nvSpPr>
      <dsp:spPr>
        <a:xfrm rot="19342459">
          <a:off x="3461831" y="1656436"/>
          <a:ext cx="494577" cy="417825"/>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en-US" sz="1700" kern="1200"/>
        </a:p>
      </dsp:txBody>
      <dsp:txXfrm>
        <a:off x="3587179" y="1740001"/>
        <a:ext cx="243882" cy="250695"/>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B6A1C3-BCB0-5645-8A8C-A085535BF989}">
      <dsp:nvSpPr>
        <dsp:cNvPr id="0" name=""/>
        <dsp:cNvSpPr/>
      </dsp:nvSpPr>
      <dsp:spPr>
        <a:xfrm rot="2709972">
          <a:off x="3908287" y="2973460"/>
          <a:ext cx="314146" cy="35815"/>
        </a:xfrm>
        <a:custGeom>
          <a:avLst/>
          <a:gdLst/>
          <a:ahLst/>
          <a:cxnLst/>
          <a:rect l="0" t="0" r="0" b="0"/>
          <a:pathLst>
            <a:path>
              <a:moveTo>
                <a:pt x="0" y="17907"/>
              </a:moveTo>
              <a:lnTo>
                <a:pt x="314146" y="17907"/>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2706B7B-DA4E-D946-A67B-325A270ACEC7}">
      <dsp:nvSpPr>
        <dsp:cNvPr id="0" name=""/>
        <dsp:cNvSpPr/>
      </dsp:nvSpPr>
      <dsp:spPr>
        <a:xfrm rot="10845970">
          <a:off x="3872030" y="2138965"/>
          <a:ext cx="86825" cy="35815"/>
        </a:xfrm>
        <a:custGeom>
          <a:avLst/>
          <a:gdLst/>
          <a:ahLst/>
          <a:cxnLst/>
          <a:rect l="0" t="0" r="0" b="0"/>
          <a:pathLst>
            <a:path>
              <a:moveTo>
                <a:pt x="0" y="17907"/>
              </a:moveTo>
              <a:lnTo>
                <a:pt x="86825" y="17907"/>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C349168-48B0-FB44-9B4A-71803C4A88E1}">
      <dsp:nvSpPr>
        <dsp:cNvPr id="0" name=""/>
        <dsp:cNvSpPr/>
      </dsp:nvSpPr>
      <dsp:spPr>
        <a:xfrm rot="18979309">
          <a:off x="3883929" y="1243517"/>
          <a:ext cx="541408" cy="35815"/>
        </a:xfrm>
        <a:custGeom>
          <a:avLst/>
          <a:gdLst/>
          <a:ahLst/>
          <a:cxnLst/>
          <a:rect l="0" t="0" r="0" b="0"/>
          <a:pathLst>
            <a:path>
              <a:moveTo>
                <a:pt x="0" y="17907"/>
              </a:moveTo>
              <a:lnTo>
                <a:pt x="541408" y="17907"/>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6BC8B36-9936-7D4E-8E23-C498F206B8B3}">
      <dsp:nvSpPr>
        <dsp:cNvPr id="0" name=""/>
        <dsp:cNvSpPr/>
      </dsp:nvSpPr>
      <dsp:spPr>
        <a:xfrm>
          <a:off x="2180365" y="1101492"/>
          <a:ext cx="2092337" cy="209233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9C57A1E-A69C-4D42-90B6-F60A8AE4B057}">
      <dsp:nvSpPr>
        <dsp:cNvPr id="0" name=""/>
        <dsp:cNvSpPr/>
      </dsp:nvSpPr>
      <dsp:spPr>
        <a:xfrm>
          <a:off x="4089867" y="-27130"/>
          <a:ext cx="1513676" cy="1255402"/>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830" tIns="36830" rIns="36830" bIns="36830" numCol="1" spcCol="1270" anchor="ctr" anchorCtr="0">
          <a:noAutofit/>
        </a:bodyPr>
        <a:lstStyle/>
        <a:p>
          <a:pPr marL="0" lvl="0" indent="0" algn="ctr" defTabSz="2578100" rtl="0">
            <a:lnSpc>
              <a:spcPct val="90000"/>
            </a:lnSpc>
            <a:spcBef>
              <a:spcPct val="0"/>
            </a:spcBef>
            <a:spcAft>
              <a:spcPct val="35000"/>
            </a:spcAft>
            <a:buNone/>
          </a:pPr>
          <a:endParaRPr lang="en-US" sz="5800" kern="1200" dirty="0"/>
        </a:p>
      </dsp:txBody>
      <dsp:txXfrm>
        <a:off x="4311540" y="156719"/>
        <a:ext cx="1070330" cy="887704"/>
      </dsp:txXfrm>
    </dsp:sp>
    <dsp:sp modelId="{0CBC2298-1105-CB4A-B0F7-4746DD413D8B}">
      <dsp:nvSpPr>
        <dsp:cNvPr id="0" name=""/>
        <dsp:cNvSpPr/>
      </dsp:nvSpPr>
      <dsp:spPr>
        <a:xfrm>
          <a:off x="5406241" y="-27130"/>
          <a:ext cx="2270514" cy="12554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228600" lvl="1" indent="-228600" algn="l" defTabSz="1066800">
            <a:lnSpc>
              <a:spcPct val="90000"/>
            </a:lnSpc>
            <a:spcBef>
              <a:spcPct val="0"/>
            </a:spcBef>
            <a:spcAft>
              <a:spcPct val="15000"/>
            </a:spcAft>
            <a:buChar char="•"/>
          </a:pPr>
          <a:r>
            <a:rPr lang="ar-SA" sz="2400" kern="1200" dirty="0"/>
            <a:t>هي أولى برضاعته، وأشفق عليه</a:t>
          </a:r>
          <a:endParaRPr lang="en-US" sz="2400" kern="1200" dirty="0"/>
        </a:p>
      </dsp:txBody>
      <dsp:txXfrm>
        <a:off x="5406241" y="-27130"/>
        <a:ext cx="2270514" cy="1255402"/>
      </dsp:txXfrm>
    </dsp:sp>
    <dsp:sp modelId="{B587534B-79BD-B943-92D4-5B36A55C9B6A}">
      <dsp:nvSpPr>
        <dsp:cNvPr id="0" name=""/>
        <dsp:cNvSpPr/>
      </dsp:nvSpPr>
      <dsp:spPr>
        <a:xfrm>
          <a:off x="3871849" y="1541075"/>
          <a:ext cx="1867398" cy="1255402"/>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830" tIns="36830" rIns="36830" bIns="36830" numCol="1" spcCol="1270" anchor="ctr" anchorCtr="0">
          <a:noAutofit/>
        </a:bodyPr>
        <a:lstStyle/>
        <a:p>
          <a:pPr marL="0" lvl="0" indent="0" algn="ctr" defTabSz="2578100" rtl="0">
            <a:lnSpc>
              <a:spcPct val="90000"/>
            </a:lnSpc>
            <a:spcBef>
              <a:spcPct val="0"/>
            </a:spcBef>
            <a:spcAft>
              <a:spcPct val="35000"/>
            </a:spcAft>
            <a:buNone/>
          </a:pPr>
          <a:endParaRPr lang="en-US" sz="5800" kern="1200" dirty="0"/>
        </a:p>
      </dsp:txBody>
      <dsp:txXfrm>
        <a:off x="4145323" y="1724924"/>
        <a:ext cx="1320450" cy="887704"/>
      </dsp:txXfrm>
    </dsp:sp>
    <dsp:sp modelId="{D5CC3CED-93A9-9148-8894-DA5FC8920E5B}">
      <dsp:nvSpPr>
        <dsp:cNvPr id="0" name=""/>
        <dsp:cNvSpPr/>
      </dsp:nvSpPr>
      <dsp:spPr>
        <a:xfrm>
          <a:off x="5099792" y="1541075"/>
          <a:ext cx="2801097" cy="12554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285750" lvl="1" indent="-285750" algn="l" defTabSz="1244600">
            <a:lnSpc>
              <a:spcPct val="90000"/>
            </a:lnSpc>
            <a:spcBef>
              <a:spcPct val="0"/>
            </a:spcBef>
            <a:spcAft>
              <a:spcPct val="15000"/>
            </a:spcAft>
            <a:buChar char="•"/>
          </a:pPr>
          <a:r>
            <a:rPr lang="ar-SA" sz="2800" kern="1200" dirty="0"/>
            <a:t>وفي انتزاع الولد إضرار بهما</a:t>
          </a:r>
          <a:endParaRPr lang="en-US" sz="2800" kern="1200" dirty="0"/>
        </a:p>
      </dsp:txBody>
      <dsp:txXfrm>
        <a:off x="5099792" y="1541075"/>
        <a:ext cx="2801097" cy="1255402"/>
      </dsp:txXfrm>
    </dsp:sp>
    <dsp:sp modelId="{9AB8E606-C24E-3A47-A034-5F816F6E773D}">
      <dsp:nvSpPr>
        <dsp:cNvPr id="0" name=""/>
        <dsp:cNvSpPr/>
      </dsp:nvSpPr>
      <dsp:spPr>
        <a:xfrm>
          <a:off x="3588268" y="3011033"/>
          <a:ext cx="2352812" cy="1367434"/>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40005" rIns="40005" bIns="40005" numCol="1" spcCol="1270" anchor="ctr" anchorCtr="0">
          <a:noAutofit/>
        </a:bodyPr>
        <a:lstStyle/>
        <a:p>
          <a:pPr marL="0" lvl="0" indent="0" algn="ctr" defTabSz="2800350" rtl="0">
            <a:lnSpc>
              <a:spcPct val="90000"/>
            </a:lnSpc>
            <a:spcBef>
              <a:spcPct val="0"/>
            </a:spcBef>
            <a:spcAft>
              <a:spcPct val="35000"/>
            </a:spcAft>
            <a:buNone/>
          </a:pPr>
          <a:endParaRPr lang="en-US" sz="6300" kern="1200" dirty="0"/>
        </a:p>
      </dsp:txBody>
      <dsp:txXfrm>
        <a:off x="3932829" y="3211289"/>
        <a:ext cx="1663690" cy="966922"/>
      </dsp:txXfrm>
    </dsp:sp>
    <dsp:sp modelId="{FA5E8A52-76EF-3C49-A85E-673D3A1402BF}">
      <dsp:nvSpPr>
        <dsp:cNvPr id="0" name=""/>
        <dsp:cNvSpPr/>
      </dsp:nvSpPr>
      <dsp:spPr>
        <a:xfrm>
          <a:off x="4694858" y="3011033"/>
          <a:ext cx="3529218" cy="13674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228600" lvl="1" indent="-228600" algn="l" defTabSz="1111250" rtl="0">
            <a:lnSpc>
              <a:spcPct val="90000"/>
            </a:lnSpc>
            <a:spcBef>
              <a:spcPct val="0"/>
            </a:spcBef>
            <a:spcAft>
              <a:spcPct val="15000"/>
            </a:spcAft>
            <a:buChar char="•"/>
          </a:pPr>
          <a:r>
            <a:rPr lang="ar-SA" sz="2500" kern="1200" dirty="0"/>
            <a:t>وقد نهى عنه عز وجل في قوله: {لَا </a:t>
          </a:r>
          <a:r>
            <a:rPr lang="ar-SA" sz="2500" kern="1200" dirty="0" err="1"/>
            <a:t>تُضَآرَّ</a:t>
          </a:r>
          <a:r>
            <a:rPr lang="ar-SA" sz="2500" kern="1200" dirty="0"/>
            <a:t> </a:t>
          </a:r>
          <a:r>
            <a:rPr lang="ar-SA" sz="2500" kern="1200" dirty="0" err="1"/>
            <a:t>وَٰلِدَةٌۢ</a:t>
          </a:r>
          <a:r>
            <a:rPr lang="ar-SA" sz="2500" kern="1200" dirty="0"/>
            <a:t> بِوَلَدِهَا وَلَا مَوْلُودٌ </a:t>
          </a:r>
          <a:r>
            <a:rPr lang="ar-SA" sz="2500" kern="1200" dirty="0" err="1"/>
            <a:t>لَّهُۥ</a:t>
          </a:r>
          <a:r>
            <a:rPr lang="ar-SA" sz="2500" kern="1200" dirty="0"/>
            <a:t> </a:t>
          </a:r>
          <a:r>
            <a:rPr lang="ar-SA" sz="2500" kern="1200" dirty="0" err="1"/>
            <a:t>بِوَلَدِهِۦ</a:t>
          </a:r>
          <a:r>
            <a:rPr lang="ar-SA" sz="2500" kern="1200" dirty="0"/>
            <a:t>} (البقرة: 233)</a:t>
          </a:r>
          <a:endParaRPr lang="en-US" sz="2500" kern="1200" dirty="0"/>
        </a:p>
      </dsp:txBody>
      <dsp:txXfrm>
        <a:off x="4694858" y="3011033"/>
        <a:ext cx="3529218" cy="1367434"/>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0B9E85-E77D-B94F-8157-98E44CB65D8B}">
      <dsp:nvSpPr>
        <dsp:cNvPr id="0" name=""/>
        <dsp:cNvSpPr/>
      </dsp:nvSpPr>
      <dsp:spPr>
        <a:xfrm>
          <a:off x="0" y="3597388"/>
          <a:ext cx="12102790" cy="118031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marL="0" lvl="0" indent="0" algn="ctr" defTabSz="977900">
            <a:lnSpc>
              <a:spcPct val="90000"/>
            </a:lnSpc>
            <a:spcBef>
              <a:spcPct val="0"/>
            </a:spcBef>
            <a:spcAft>
              <a:spcPct val="35000"/>
            </a:spcAft>
            <a:buNone/>
          </a:pPr>
          <a:r>
            <a:rPr lang="ar-SA" sz="2200" kern="1200" dirty="0"/>
            <a:t>وعند الشافعية </a:t>
          </a:r>
          <a:endParaRPr lang="en-GB" sz="2200" kern="1200" dirty="0"/>
        </a:p>
      </dsp:txBody>
      <dsp:txXfrm>
        <a:off x="0" y="3597388"/>
        <a:ext cx="12102790" cy="637370"/>
      </dsp:txXfrm>
    </dsp:sp>
    <dsp:sp modelId="{63440122-04F2-0244-88D1-BCFF040D6225}">
      <dsp:nvSpPr>
        <dsp:cNvPr id="0" name=""/>
        <dsp:cNvSpPr/>
      </dsp:nvSpPr>
      <dsp:spPr>
        <a:xfrm>
          <a:off x="1354" y="4211152"/>
          <a:ext cx="5543172" cy="542945"/>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22860" rIns="128016" bIns="22860" numCol="1" spcCol="1270" anchor="ctr" anchorCtr="0">
          <a:noAutofit/>
        </a:bodyPr>
        <a:lstStyle/>
        <a:p>
          <a:pPr marL="0" lvl="0" indent="0" algn="ctr" defTabSz="800100">
            <a:lnSpc>
              <a:spcPct val="90000"/>
            </a:lnSpc>
            <a:spcBef>
              <a:spcPct val="0"/>
            </a:spcBef>
            <a:spcAft>
              <a:spcPct val="35000"/>
            </a:spcAft>
            <a:buNone/>
          </a:pPr>
          <a:r>
            <a:rPr lang="ar-SA" sz="1800" kern="1200" dirty="0"/>
            <a:t>وبالنسبة للعصبات يقدم الأب فالجد، فالأخ الشقيق، فالأخ غير الشقيق</a:t>
          </a:r>
          <a:endParaRPr lang="en-GB" sz="1800" kern="1200" dirty="0"/>
        </a:p>
      </dsp:txBody>
      <dsp:txXfrm>
        <a:off x="1354" y="4211152"/>
        <a:ext cx="5543172" cy="542945"/>
      </dsp:txXfrm>
    </dsp:sp>
    <dsp:sp modelId="{1672CD8A-B7CB-3549-86E7-B83F05F5821D}">
      <dsp:nvSpPr>
        <dsp:cNvPr id="0" name=""/>
        <dsp:cNvSpPr/>
      </dsp:nvSpPr>
      <dsp:spPr>
        <a:xfrm>
          <a:off x="5544527" y="4069145"/>
          <a:ext cx="6556907" cy="826959"/>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22860" rIns="128016" bIns="22860" numCol="1" spcCol="1270" anchor="ctr" anchorCtr="0">
          <a:noAutofit/>
        </a:bodyPr>
        <a:lstStyle/>
        <a:p>
          <a:pPr marL="0" lvl="0" indent="0" algn="ctr" defTabSz="800100">
            <a:lnSpc>
              <a:spcPct val="90000"/>
            </a:lnSpc>
            <a:spcBef>
              <a:spcPct val="0"/>
            </a:spcBef>
            <a:spcAft>
              <a:spcPct val="35000"/>
            </a:spcAft>
            <a:buNone/>
          </a:pPr>
          <a:r>
            <a:rPr lang="ar-SA" sz="1800" kern="1200" dirty="0"/>
            <a:t>الأم، أمهات الأم وبناتهن، ثم أم الأب، فأمهاتها وبناتهن، ثم الأخوات الشقيقات، ثم غير الشقيقات، ثم الخالات، ثم بنات الأخت، وبنات الأخ، ثم العمات</a:t>
          </a:r>
          <a:endParaRPr lang="en-GB" sz="1800" kern="1200" dirty="0"/>
        </a:p>
      </dsp:txBody>
      <dsp:txXfrm>
        <a:off x="5544527" y="4069145"/>
        <a:ext cx="6556907" cy="826959"/>
      </dsp:txXfrm>
    </dsp:sp>
    <dsp:sp modelId="{DCEFC060-C16A-2F4A-8920-E38799F8A716}">
      <dsp:nvSpPr>
        <dsp:cNvPr id="0" name=""/>
        <dsp:cNvSpPr/>
      </dsp:nvSpPr>
      <dsp:spPr>
        <a:xfrm rot="10800000">
          <a:off x="0" y="1799767"/>
          <a:ext cx="12102790" cy="1815325"/>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marL="0" lvl="0" indent="0" algn="ctr" defTabSz="977900">
            <a:lnSpc>
              <a:spcPct val="90000"/>
            </a:lnSpc>
            <a:spcBef>
              <a:spcPct val="0"/>
            </a:spcBef>
            <a:spcAft>
              <a:spcPct val="35000"/>
            </a:spcAft>
            <a:buNone/>
          </a:pPr>
          <a:r>
            <a:rPr lang="ar-SA" sz="2200" kern="1200" dirty="0"/>
            <a:t>وعند المالكية </a:t>
          </a:r>
          <a:endParaRPr lang="en-GB" sz="2200" kern="1200" dirty="0"/>
        </a:p>
      </dsp:txBody>
      <dsp:txXfrm rot="-10800000">
        <a:off x="0" y="1799767"/>
        <a:ext cx="12102790" cy="637179"/>
      </dsp:txXfrm>
    </dsp:sp>
    <dsp:sp modelId="{27736D93-7EB2-F547-A657-0E27DDFC890C}">
      <dsp:nvSpPr>
        <dsp:cNvPr id="0" name=""/>
        <dsp:cNvSpPr/>
      </dsp:nvSpPr>
      <dsp:spPr>
        <a:xfrm>
          <a:off x="0" y="2436946"/>
          <a:ext cx="6051395" cy="542782"/>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22860" rIns="128016" bIns="22860" numCol="1" spcCol="1270" anchor="ctr" anchorCtr="0">
          <a:noAutofit/>
        </a:bodyPr>
        <a:lstStyle/>
        <a:p>
          <a:pPr marL="0" lvl="0" indent="0" algn="ctr" defTabSz="800100">
            <a:lnSpc>
              <a:spcPct val="90000"/>
            </a:lnSpc>
            <a:spcBef>
              <a:spcPct val="0"/>
            </a:spcBef>
            <a:spcAft>
              <a:spcPct val="35000"/>
            </a:spcAft>
            <a:buNone/>
          </a:pPr>
          <a:r>
            <a:rPr lang="ar-SA" sz="1800" kern="1200" dirty="0"/>
            <a:t>ثم أم الأب، فالأب، ثم الأخوات لأب</a:t>
          </a:r>
          <a:endParaRPr lang="en-GB" sz="1800" kern="1200" dirty="0"/>
        </a:p>
      </dsp:txBody>
      <dsp:txXfrm>
        <a:off x="0" y="2436946"/>
        <a:ext cx="6051395" cy="542782"/>
      </dsp:txXfrm>
    </dsp:sp>
    <dsp:sp modelId="{9298171B-4F0A-0541-8A89-7E1E12525304}">
      <dsp:nvSpPr>
        <dsp:cNvPr id="0" name=""/>
        <dsp:cNvSpPr/>
      </dsp:nvSpPr>
      <dsp:spPr>
        <a:xfrm>
          <a:off x="6051395" y="2216194"/>
          <a:ext cx="6051395" cy="984287"/>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22860" rIns="128016" bIns="22860" numCol="1" spcCol="1270" anchor="ctr" anchorCtr="0">
          <a:noAutofit/>
        </a:bodyPr>
        <a:lstStyle/>
        <a:p>
          <a:pPr marL="0" lvl="0" indent="0" algn="ctr" defTabSz="800100">
            <a:lnSpc>
              <a:spcPct val="90000"/>
            </a:lnSpc>
            <a:spcBef>
              <a:spcPct val="0"/>
            </a:spcBef>
            <a:spcAft>
              <a:spcPct val="35000"/>
            </a:spcAft>
            <a:buNone/>
          </a:pPr>
          <a:r>
            <a:rPr lang="ar-SA" sz="1800" kern="1200" dirty="0"/>
            <a:t>بعد الأم أمها، ثم جدتها، فالخالات ثم العمات، ثم أم الأب، فأمها، وأخواتها، وعماتها.</a:t>
          </a:r>
          <a:endParaRPr lang="en-GB" sz="1800" kern="1200" dirty="0"/>
        </a:p>
      </dsp:txBody>
      <dsp:txXfrm>
        <a:off x="6051395" y="2216194"/>
        <a:ext cx="6051395" cy="984287"/>
      </dsp:txXfrm>
    </dsp:sp>
    <dsp:sp modelId="{37ED56C2-1192-EC44-9938-39D819BACDB7}">
      <dsp:nvSpPr>
        <dsp:cNvPr id="0" name=""/>
        <dsp:cNvSpPr/>
      </dsp:nvSpPr>
      <dsp:spPr>
        <a:xfrm rot="10800000">
          <a:off x="0" y="2146"/>
          <a:ext cx="12102790" cy="1815325"/>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marL="0" lvl="0" indent="0" algn="ctr" defTabSz="977900">
            <a:lnSpc>
              <a:spcPct val="90000"/>
            </a:lnSpc>
            <a:spcBef>
              <a:spcPct val="0"/>
            </a:spcBef>
            <a:spcAft>
              <a:spcPct val="35000"/>
            </a:spcAft>
            <a:buNone/>
          </a:pPr>
          <a:r>
            <a:rPr lang="ar-SA" sz="2200" kern="1200" dirty="0"/>
            <a:t>فعند الحنفية </a:t>
          </a:r>
          <a:endParaRPr lang="en-GB" sz="2200" kern="1200" dirty="0"/>
        </a:p>
      </dsp:txBody>
      <dsp:txXfrm rot="-10800000">
        <a:off x="0" y="2146"/>
        <a:ext cx="12102790" cy="637179"/>
      </dsp:txXfrm>
    </dsp:sp>
    <dsp:sp modelId="{0654B641-F492-254A-B3DF-89923359CB06}">
      <dsp:nvSpPr>
        <dsp:cNvPr id="0" name=""/>
        <dsp:cNvSpPr/>
      </dsp:nvSpPr>
      <dsp:spPr>
        <a:xfrm>
          <a:off x="689" y="639325"/>
          <a:ext cx="5566810" cy="542782"/>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22860" rIns="128016" bIns="22860" numCol="1" spcCol="1270" anchor="ctr" anchorCtr="0">
          <a:noAutofit/>
        </a:bodyPr>
        <a:lstStyle/>
        <a:p>
          <a:pPr marL="0" lvl="0" indent="0" algn="ctr" defTabSz="800100">
            <a:lnSpc>
              <a:spcPct val="90000"/>
            </a:lnSpc>
            <a:spcBef>
              <a:spcPct val="0"/>
            </a:spcBef>
            <a:spcAft>
              <a:spcPct val="35000"/>
            </a:spcAft>
            <a:buNone/>
          </a:pPr>
          <a:r>
            <a:rPr lang="ar-SA" sz="1800" kern="1200" dirty="0"/>
            <a:t>ثم العصبات من الرجال كالأب، وأب الأب، والأخ الشقيق</a:t>
          </a:r>
          <a:endParaRPr lang="en-GB" sz="1800" kern="1200" dirty="0"/>
        </a:p>
      </dsp:txBody>
      <dsp:txXfrm>
        <a:off x="689" y="639325"/>
        <a:ext cx="5566810" cy="542782"/>
      </dsp:txXfrm>
    </dsp:sp>
    <dsp:sp modelId="{5F819E78-125C-1A41-9EFB-F238B257AAD5}">
      <dsp:nvSpPr>
        <dsp:cNvPr id="0" name=""/>
        <dsp:cNvSpPr/>
      </dsp:nvSpPr>
      <dsp:spPr>
        <a:xfrm>
          <a:off x="5567499" y="447196"/>
          <a:ext cx="6534600" cy="927039"/>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22860" rIns="128016" bIns="22860" numCol="1" spcCol="1270" anchor="ctr" anchorCtr="0">
          <a:noAutofit/>
        </a:bodyPr>
        <a:lstStyle/>
        <a:p>
          <a:pPr marL="0" lvl="0" indent="0" algn="ctr" defTabSz="800100">
            <a:lnSpc>
              <a:spcPct val="90000"/>
            </a:lnSpc>
            <a:spcBef>
              <a:spcPct val="0"/>
            </a:spcBef>
            <a:spcAft>
              <a:spcPct val="35000"/>
            </a:spcAft>
            <a:buNone/>
          </a:pPr>
          <a:r>
            <a:rPr lang="ar-SA" sz="1800" kern="1200" dirty="0"/>
            <a:t>الأم أم الأم، ثم أم الأب، ثم الأخت الشقيقة، ثم الخالات ثم العمات، ثم الأخت غير الشقيقة، ثم بنت الأخت الشقيقة ثم بنت الأخت لأم، ثم خالات وعمات الأبوين</a:t>
          </a:r>
          <a:endParaRPr lang="en-GB" sz="1800" kern="1200" dirty="0"/>
        </a:p>
      </dsp:txBody>
      <dsp:txXfrm>
        <a:off x="5567499" y="447196"/>
        <a:ext cx="6534600" cy="927039"/>
      </dsp:txXfrm>
    </dsp:sp>
  </dsp:spTree>
</dsp:drawing>
</file>

<file path=ppt/diagrams/layout1.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4.xml><?xml version="1.0" encoding="utf-8"?>
<dgm:layoutDef xmlns:dgm="http://schemas.openxmlformats.org/drawingml/2006/diagram" xmlns:a="http://schemas.openxmlformats.org/drawingml/2006/main" uniqueId="urn:microsoft.com/office/officeart/2009/3/layout/PlusandMinus">
  <dgm:title val=""/>
  <dgm:desc val=""/>
  <dgm:catLst>
    <dgm:cat type="relationship" pri="3600"/>
  </dgm:catLst>
  <dgm:samp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clrData>
  <dgm:layoutNode name="Name0">
    <dgm:varLst>
      <dgm:chMax val="2"/>
      <dgm:chPref val="2"/>
      <dgm:dir/>
      <dgm:animOne/>
      <dgm:resizeHandles val="exact"/>
    </dgm:varLst>
    <dgm:alg type="composite">
      <dgm:param type="ar" val="1.8238"/>
    </dgm:alg>
    <dgm:shape xmlns:r="http://schemas.openxmlformats.org/officeDocument/2006/relationships" r:blip="">
      <dgm:adjLst/>
    </dgm:shape>
    <dgm:choose name="Name1">
      <dgm:if name="Name2" func="var" arg="dir" op="equ" val="norm">
        <dgm:constrLst>
          <dgm:constr type="primFontSz" for="des" ptType="node" op="equ" val="65"/>
          <dgm:constr type="l" for="ch" forName="Background" refType="w" fact="0.09"/>
          <dgm:constr type="t" for="ch" forName="Background" refType="h" fact="0.1641"/>
          <dgm:constr type="w" for="ch" forName="Background" refType="w" fact="0.87"/>
          <dgm:constr type="h" for="ch" forName="Background" refType="h" fact="0.82"/>
          <dgm:constr type="l" for="ch" forName="ParentText1" refType="w" fact="0.116"/>
          <dgm:constr type="t" for="ch" forName="ParentText1" refType="h" fact="0.26"/>
          <dgm:constr type="w" for="ch" forName="ParentText1" refType="w" fact="0.404"/>
          <dgm:constr type="h" for="ch" forName="ParentText1" refType="h" fact="0.7015"/>
          <dgm:constr type="l" for="ch" forName="ParentText2" refType="w" fact="0.529"/>
          <dgm:constr type="t" for="ch" forName="ParentText2" refType="h" fact="0.26"/>
          <dgm:constr type="w" for="ch" forName="ParentText2" refType="w" fact="0.404"/>
          <dgm:constr type="h" for="ch" forName="ParentText2" refType="h" fact="0.7015"/>
          <dgm:constr type="l" for="ch" forName="Plus" refType="w" fact="0"/>
          <dgm:constr type="t" for="ch" forName="Plus" refType="h" fact="0"/>
          <dgm:constr type="w" for="ch" forName="Plus" refType="w" fact="0.17"/>
          <dgm:constr type="h" for="ch" forName="Plus" refType="w" refFor="ch" refForName="Plus"/>
          <dgm:constr type="l" for="ch" forName="Minus" refType="w" fact="0.84"/>
          <dgm:constr type="t" for="ch" forName="Minus" refType="h" fact="0.1115"/>
          <dgm:constr type="w" for="ch" forName="Minus" refType="w" fact="0.16"/>
          <dgm:constr type="h" for="ch" forName="Minus" refType="h" fact="0.1"/>
          <dgm:constr type="l" for="ch" forName="Divider" refType="w" fact="0.525"/>
          <dgm:constr type="t" for="ch" forName="Divider" refType="h" fact="0.2615"/>
          <dgm:constr type="w" for="ch" forName="Divider" refType="w" fact="0.0001"/>
          <dgm:constr type="h" for="ch" forName="Divider" refType="h" fact="0.67"/>
        </dgm:constrLst>
      </dgm:if>
      <dgm:else name="Name3">
        <dgm:constrLst>
          <dgm:constr type="primFontSz" for="des" ptType="node" op="equ" val="65"/>
          <dgm:constr type="r" for="ch" forName="Background" refType="w" fact="-0.09"/>
          <dgm:constr type="t" for="ch" forName="Background" refType="h" fact="0.1641"/>
          <dgm:constr type="w" for="ch" forName="Background" refType="w" fact="0.87"/>
          <dgm:constr type="h" for="ch" forName="Background" refType="h" fact="0.82"/>
          <dgm:constr type="r" for="ch" forName="ParentText1" refType="w" fact="-0.116"/>
          <dgm:constr type="t" for="ch" forName="ParentText1" refType="h" fact="0.26"/>
          <dgm:constr type="w" for="ch" forName="ParentText1" refType="w" fact="0.404"/>
          <dgm:constr type="h" for="ch" forName="ParentText1" refType="h" fact="0.7015"/>
          <dgm:constr type="r" for="ch" forName="ParentText2" refType="w" fact="-0.529"/>
          <dgm:constr type="t" for="ch" forName="ParentText2" refType="h" fact="0.26"/>
          <dgm:constr type="w" for="ch" forName="ParentText2" refType="w" fact="0.404"/>
          <dgm:constr type="h" for="ch" forName="ParentText2" refType="h" fact="0.7015"/>
          <dgm:constr type="r" for="ch" forName="Plus" refType="w" fact="0"/>
          <dgm:constr type="t" for="ch" forName="Plus" refType="h" fact="0"/>
          <dgm:constr type="w" for="ch" forName="Plus" refType="w" fact="0.17"/>
          <dgm:constr type="h" for="ch" forName="Plus" refType="w" refFor="ch" refForName="Plus"/>
          <dgm:constr type="r" for="ch" forName="Minus" refType="w" fact="-0.84"/>
          <dgm:constr type="t" for="ch" forName="Minus" refType="h" fact="0.1115"/>
          <dgm:constr type="w" for="ch" forName="Minus" refType="w" fact="0.16"/>
          <dgm:constr type="h" for="ch" forName="Minus" refType="h" fact="0.1"/>
          <dgm:constr type="r" for="ch" forName="Divider" refType="w" fact="-0.525"/>
          <dgm:constr type="t" for="ch" forName="Divider" refType="h" fact="0.2615"/>
          <dgm:constr type="w" for="ch" forName="Divider" refType="w" fact="0.0001"/>
          <dgm:constr type="h" for="ch" forName="Divider" refType="h" fact="0.67"/>
        </dgm:constrLst>
      </dgm:else>
    </dgm:choose>
    <dgm:layoutNode name="Background" styleLbl="bgImgPlace1">
      <dgm:alg type="sp"/>
      <dgm:shape xmlns:r="http://schemas.openxmlformats.org/officeDocument/2006/relationships" type="rect" r:blip="">
        <dgm:adjLst/>
      </dgm:shape>
      <dgm:presOf/>
    </dgm:layoutNode>
    <dgm:layoutNode name="ParentText1"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ch desOrSelf" ptType="node node" st="1 1" cnt="1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Text2"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ch desOrSelf" ptType="node node" st="2 1" cnt="1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lus" styleLbl="alignNode1">
      <dgm:alg type="sp"/>
      <dgm:shape xmlns:r="http://schemas.openxmlformats.org/officeDocument/2006/relationships" type="plus" r:blip="">
        <dgm:adjLst>
          <dgm:adj idx="1" val="0.3281"/>
        </dgm:adjLst>
      </dgm:shape>
      <dgm:presOf/>
    </dgm:layoutNode>
    <dgm:layoutNode name="Minus" styleLbl="alignNode1">
      <dgm:alg type="sp"/>
      <dgm:shape xmlns:r="http://schemas.openxmlformats.org/officeDocument/2006/relationships" type="rect" r:blip="">
        <dgm:adjLst/>
      </dgm:shape>
      <dgm:presOf/>
    </dgm:layoutNode>
    <dgm:layoutNode name="Divider" styleLbl="parChTrans1D1">
      <dgm:alg type="sp"/>
      <dgm:shape xmlns:r="http://schemas.openxmlformats.org/officeDocument/2006/relationships" type="line" r:blip="">
        <dgm:adjLst/>
      </dgm:shape>
      <dgm:presOf/>
    </dgm:layoutNode>
  </dgm:layoutNode>
</dgm:layoutDef>
</file>

<file path=ppt/diagrams/layout5.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layout9.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817F8B-DB8A-DC4E-988E-81C7D81C99EA}" type="datetimeFigureOut">
              <a:rPr lang="en-US" smtClean="0"/>
              <a:t>6/25/22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C20C3C-6D29-994C-AADA-104CE5129A5D}" type="slidenum">
              <a:rPr lang="en-US" smtClean="0"/>
              <a:t>‹#›</a:t>
            </a:fld>
            <a:endParaRPr lang="en-US"/>
          </a:p>
        </p:txBody>
      </p:sp>
    </p:spTree>
    <p:extLst>
      <p:ext uri="{BB962C8B-B14F-4D97-AF65-F5344CB8AC3E}">
        <p14:creationId xmlns:p14="http://schemas.microsoft.com/office/powerpoint/2010/main" val="11905585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450F81-ECB8-4B42-BA7E-06CE3946D067}"/>
              </a:ext>
            </a:extLst>
          </p:cNvPr>
          <p:cNvSpPr>
            <a:spLocks noGrp="1"/>
          </p:cNvSpPr>
          <p:nvPr>
            <p:ph type="ctrTitle"/>
          </p:nvPr>
        </p:nvSpPr>
        <p:spPr>
          <a:xfrm>
            <a:off x="1524000" y="2179649"/>
            <a:ext cx="9144000" cy="2387600"/>
          </a:xfrm>
        </p:spPr>
        <p:txBody>
          <a:bodyPr anchor="b"/>
          <a:lstStyle>
            <a:lvl1pPr algn="ctr">
              <a:defRPr sz="6000" b="1">
                <a:latin typeface="Arial" panose="020B0604020202020204" pitchFamily="34" charset="0"/>
                <a:cs typeface="Arial" panose="020B0604020202020204" pitchFamily="34" charset="0"/>
              </a:defRPr>
            </a:lvl1pPr>
          </a:lstStyle>
          <a:p>
            <a:r>
              <a:rPr lang="en-US" dirty="0"/>
              <a:t>Click to edit Master title style</a:t>
            </a:r>
          </a:p>
        </p:txBody>
      </p:sp>
      <p:sp>
        <p:nvSpPr>
          <p:cNvPr id="3" name="Subtitle 2">
            <a:extLst>
              <a:ext uri="{FF2B5EF4-FFF2-40B4-BE49-F238E27FC236}">
                <a16:creationId xmlns:a16="http://schemas.microsoft.com/office/drawing/2014/main" id="{6ED65E05-0B75-294F-8B10-1A6C0FD51B8D}"/>
              </a:ext>
            </a:extLst>
          </p:cNvPr>
          <p:cNvSpPr>
            <a:spLocks noGrp="1"/>
          </p:cNvSpPr>
          <p:nvPr>
            <p:ph type="subTitle" idx="1"/>
          </p:nvPr>
        </p:nvSpPr>
        <p:spPr>
          <a:xfrm>
            <a:off x="1524000" y="4659324"/>
            <a:ext cx="9144000" cy="1655762"/>
          </a:xfrm>
        </p:spPr>
        <p:txBody>
          <a:bodyPr/>
          <a:lstStyle>
            <a:lvl1pPr marL="0" indent="0" algn="ctr">
              <a:buNone/>
              <a:defRPr sz="24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BF5A6B99-0490-3748-AFEE-F8153E666B33}"/>
              </a:ext>
            </a:extLst>
          </p:cNvPr>
          <p:cNvSpPr>
            <a:spLocks noGrp="1"/>
          </p:cNvSpPr>
          <p:nvPr>
            <p:ph type="dt" sz="half" idx="10"/>
          </p:nvPr>
        </p:nvSpPr>
        <p:spPr/>
        <p:txBody>
          <a:bodyPr/>
          <a:lstStyle/>
          <a:p>
            <a:fld id="{14E4F147-0FC4-C742-801D-18B7262A641E}" type="datetime1">
              <a:rPr lang="en-CA" smtClean="0"/>
              <a:t>2022-06-25</a:t>
            </a:fld>
            <a:endParaRPr lang="en-US"/>
          </a:p>
        </p:txBody>
      </p:sp>
      <p:sp>
        <p:nvSpPr>
          <p:cNvPr id="6" name="Slide Number Placeholder 5">
            <a:extLst>
              <a:ext uri="{FF2B5EF4-FFF2-40B4-BE49-F238E27FC236}">
                <a16:creationId xmlns:a16="http://schemas.microsoft.com/office/drawing/2014/main" id="{5B6114DC-41CB-A642-9007-2EEE6F3AC5A5}"/>
              </a:ext>
            </a:extLst>
          </p:cNvPr>
          <p:cNvSpPr>
            <a:spLocks noGrp="1"/>
          </p:cNvSpPr>
          <p:nvPr>
            <p:ph type="sldNum" sz="quarter" idx="12"/>
          </p:nvPr>
        </p:nvSpPr>
        <p:spPr/>
        <p:txBody>
          <a:bodyPr/>
          <a:lstStyle/>
          <a:p>
            <a:fld id="{81817943-45D5-5949-BC48-405C5101A313}" type="slidenum">
              <a:rPr lang="en-US" smtClean="0"/>
              <a:t>‹#›</a:t>
            </a:fld>
            <a:endParaRPr lang="en-US"/>
          </a:p>
        </p:txBody>
      </p:sp>
      <p:sp>
        <p:nvSpPr>
          <p:cNvPr id="7" name="Rectangle 6">
            <a:extLst>
              <a:ext uri="{FF2B5EF4-FFF2-40B4-BE49-F238E27FC236}">
                <a16:creationId xmlns:a16="http://schemas.microsoft.com/office/drawing/2014/main" id="{B9FB2F30-F991-3E46-9F45-9EB242E0563F}"/>
              </a:ext>
            </a:extLst>
          </p:cNvPr>
          <p:cNvSpPr/>
          <p:nvPr userDrawn="1"/>
        </p:nvSpPr>
        <p:spPr>
          <a:xfrm>
            <a:off x="0" y="0"/>
            <a:ext cx="2414588" cy="17430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D87E672B-A631-7141-A87D-735F3811B1A7}"/>
              </a:ext>
            </a:extLst>
          </p:cNvPr>
          <p:cNvPicPr>
            <a:picLocks noChangeAspect="1"/>
          </p:cNvPicPr>
          <p:nvPr userDrawn="1"/>
        </p:nvPicPr>
        <p:blipFill>
          <a:blip r:embed="rId2"/>
          <a:stretch>
            <a:fillRect/>
          </a:stretch>
        </p:blipFill>
        <p:spPr>
          <a:xfrm>
            <a:off x="5183274" y="242888"/>
            <a:ext cx="1825452" cy="1333141"/>
          </a:xfrm>
          <a:prstGeom prst="rect">
            <a:avLst/>
          </a:prstGeom>
        </p:spPr>
      </p:pic>
      <p:sp>
        <p:nvSpPr>
          <p:cNvPr id="9" name="Rectangle 8">
            <a:extLst>
              <a:ext uri="{FF2B5EF4-FFF2-40B4-BE49-F238E27FC236}">
                <a16:creationId xmlns:a16="http://schemas.microsoft.com/office/drawing/2014/main" id="{0E15276A-1DF6-5146-B9E4-A70F82CA52F8}"/>
              </a:ext>
            </a:extLst>
          </p:cNvPr>
          <p:cNvSpPr/>
          <p:nvPr userDrawn="1"/>
        </p:nvSpPr>
        <p:spPr>
          <a:xfrm>
            <a:off x="4857750" y="1417708"/>
            <a:ext cx="2476500" cy="338554"/>
          </a:xfrm>
          <a:prstGeom prst="rect">
            <a:avLst/>
          </a:prstGeom>
        </p:spPr>
        <p:txBody>
          <a:bodyPr wrap="square">
            <a:spAutoFit/>
          </a:bodyPr>
          <a:lstStyle/>
          <a:p>
            <a:pPr algn="ctr"/>
            <a:r>
              <a:rPr lang="ar-KW" sz="1600" b="1" dirty="0">
                <a:solidFill>
                  <a:schemeClr val="accent1">
                    <a:lumMod val="75000"/>
                  </a:schemeClr>
                </a:solidFill>
              </a:rPr>
              <a:t>أكاديمية آيات للعلوم الإسلامية </a:t>
            </a:r>
            <a:endParaRPr lang="en-US" sz="1600" dirty="0">
              <a:solidFill>
                <a:schemeClr val="accent1">
                  <a:lumMod val="75000"/>
                </a:schemeClr>
              </a:solidFill>
            </a:endParaRPr>
          </a:p>
        </p:txBody>
      </p:sp>
      <p:sp>
        <p:nvSpPr>
          <p:cNvPr id="10" name="TextBox 9">
            <a:extLst>
              <a:ext uri="{FF2B5EF4-FFF2-40B4-BE49-F238E27FC236}">
                <a16:creationId xmlns:a16="http://schemas.microsoft.com/office/drawing/2014/main" id="{4284228C-CBC9-294A-8A19-4479F85C2695}"/>
              </a:ext>
            </a:extLst>
          </p:cNvPr>
          <p:cNvSpPr txBox="1"/>
          <p:nvPr userDrawn="1"/>
        </p:nvSpPr>
        <p:spPr>
          <a:xfrm>
            <a:off x="0" y="1791401"/>
            <a:ext cx="12192000" cy="338554"/>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marL="0" algn="ctr" defTabSz="914400" rtl="1" eaLnBrk="1" latinLnBrk="0" hangingPunct="1"/>
            <a:endParaRPr lang="en-US" sz="1600" dirty="0"/>
          </a:p>
        </p:txBody>
      </p:sp>
    </p:spTree>
    <p:extLst>
      <p:ext uri="{BB962C8B-B14F-4D97-AF65-F5344CB8AC3E}">
        <p14:creationId xmlns:p14="http://schemas.microsoft.com/office/powerpoint/2010/main" val="5173694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6AE2AE-6837-2442-A1BC-9114D4647A3B}"/>
              </a:ext>
            </a:extLst>
          </p:cNvPr>
          <p:cNvSpPr>
            <a:spLocks noGrp="1"/>
          </p:cNvSpPr>
          <p:nvPr>
            <p:ph type="title"/>
          </p:nvPr>
        </p:nvSpPr>
        <p:spPr/>
        <p:txBody>
          <a:bodyPr/>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Vertical Text Placeholder 2">
            <a:extLst>
              <a:ext uri="{FF2B5EF4-FFF2-40B4-BE49-F238E27FC236}">
                <a16:creationId xmlns:a16="http://schemas.microsoft.com/office/drawing/2014/main" id="{7E2CBFDC-9D6B-7F4D-8374-024733E7B508}"/>
              </a:ext>
            </a:extLst>
          </p:cNvPr>
          <p:cNvSpPr>
            <a:spLocks noGrp="1"/>
          </p:cNvSpPr>
          <p:nvPr>
            <p:ph type="body" orient="vert" idx="1"/>
          </p:nvPr>
        </p:nvSpPr>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5457D277-D175-DB4B-96DC-9C5967C382FC}"/>
              </a:ext>
            </a:extLst>
          </p:cNvPr>
          <p:cNvSpPr>
            <a:spLocks noGrp="1"/>
          </p:cNvSpPr>
          <p:nvPr>
            <p:ph type="dt" sz="half" idx="10"/>
          </p:nvPr>
        </p:nvSpPr>
        <p:spPr/>
        <p:txBody>
          <a:bodyPr/>
          <a:lstStyle/>
          <a:p>
            <a:fld id="{DB3D8A66-BA4B-B547-93D7-511957FAFDEB}" type="datetime1">
              <a:rPr lang="en-CA" smtClean="0"/>
              <a:t>2022-06-25</a:t>
            </a:fld>
            <a:endParaRPr lang="en-US"/>
          </a:p>
        </p:txBody>
      </p:sp>
      <p:sp>
        <p:nvSpPr>
          <p:cNvPr id="6" name="Slide Number Placeholder 5">
            <a:extLst>
              <a:ext uri="{FF2B5EF4-FFF2-40B4-BE49-F238E27FC236}">
                <a16:creationId xmlns:a16="http://schemas.microsoft.com/office/drawing/2014/main" id="{C1EA58A0-DFEC-8649-B92F-0D9B40E10960}"/>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2506622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75E7044-F905-3B46-8ED8-674EA1CB1167}"/>
              </a:ext>
            </a:extLst>
          </p:cNvPr>
          <p:cNvSpPr>
            <a:spLocks noGrp="1"/>
          </p:cNvSpPr>
          <p:nvPr>
            <p:ph type="title" orient="vert"/>
          </p:nvPr>
        </p:nvSpPr>
        <p:spPr>
          <a:xfrm>
            <a:off x="8724900" y="365125"/>
            <a:ext cx="2628900" cy="5811838"/>
          </a:xfrm>
        </p:spPr>
        <p:txBody>
          <a:bodyPr vert="eaVert"/>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Vertical Text Placeholder 2">
            <a:extLst>
              <a:ext uri="{FF2B5EF4-FFF2-40B4-BE49-F238E27FC236}">
                <a16:creationId xmlns:a16="http://schemas.microsoft.com/office/drawing/2014/main" id="{1C9A897D-22B2-5B49-A749-7B4A2038D337}"/>
              </a:ext>
            </a:extLst>
          </p:cNvPr>
          <p:cNvSpPr>
            <a:spLocks noGrp="1"/>
          </p:cNvSpPr>
          <p:nvPr>
            <p:ph type="body" orient="vert" idx="1"/>
          </p:nvPr>
        </p:nvSpPr>
        <p:spPr>
          <a:xfrm>
            <a:off x="838200" y="365125"/>
            <a:ext cx="7734300" cy="5811838"/>
          </a:xfr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753B39CC-45C2-9C42-B9FD-1560CFC01A8F}"/>
              </a:ext>
            </a:extLst>
          </p:cNvPr>
          <p:cNvSpPr>
            <a:spLocks noGrp="1"/>
          </p:cNvSpPr>
          <p:nvPr>
            <p:ph type="dt" sz="half" idx="10"/>
          </p:nvPr>
        </p:nvSpPr>
        <p:spPr/>
        <p:txBody>
          <a:bodyPr/>
          <a:lstStyle/>
          <a:p>
            <a:fld id="{06A3E764-3DBC-484A-A93B-3C4E1B8DE87F}" type="datetime1">
              <a:rPr lang="en-CA" smtClean="0"/>
              <a:t>2022-06-25</a:t>
            </a:fld>
            <a:endParaRPr lang="en-US"/>
          </a:p>
        </p:txBody>
      </p:sp>
      <p:sp>
        <p:nvSpPr>
          <p:cNvPr id="6" name="Slide Number Placeholder 5">
            <a:extLst>
              <a:ext uri="{FF2B5EF4-FFF2-40B4-BE49-F238E27FC236}">
                <a16:creationId xmlns:a16="http://schemas.microsoft.com/office/drawing/2014/main" id="{5779713C-CBAF-1743-AE99-4AEC41559FAB}"/>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197822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145FC0-A9B9-4640-B515-4DA13EE3C7DD}"/>
              </a:ext>
            </a:extLst>
          </p:cNvPr>
          <p:cNvSpPr>
            <a:spLocks noGrp="1"/>
          </p:cNvSpPr>
          <p:nvPr>
            <p:ph type="title"/>
          </p:nvPr>
        </p:nvSpPr>
        <p:spPr/>
        <p:txBody>
          <a:bodyPr/>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0674FB1E-5B18-314A-A977-86FD63C004E9}"/>
              </a:ext>
            </a:extLst>
          </p:cNvPr>
          <p:cNvSpPr>
            <a:spLocks noGrp="1"/>
          </p:cNvSpPr>
          <p:nvPr>
            <p:ph idx="1"/>
          </p:nvPr>
        </p:nvSpPr>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a:latin typeface="Arial" panose="020B0604020202020204" pitchFamily="34" charset="0"/>
                <a:cs typeface="Arial" panose="020B0604020202020204" pitchFamily="34" charset="0"/>
              </a:defRPr>
            </a:lvl2pPr>
            <a:lvl3pPr>
              <a:lnSpc>
                <a:spcPct val="150000"/>
              </a:lnSpc>
              <a:defRPr>
                <a:latin typeface="Arial" panose="020B0604020202020204" pitchFamily="34" charset="0"/>
                <a:cs typeface="Arial" panose="020B0604020202020204" pitchFamily="34" charset="0"/>
              </a:defRPr>
            </a:lvl3pPr>
            <a:lvl4pPr>
              <a:lnSpc>
                <a:spcPct val="150000"/>
              </a:lnSpc>
              <a:defRPr>
                <a:latin typeface="Arial" panose="020B0604020202020204" pitchFamily="34" charset="0"/>
                <a:cs typeface="Arial" panose="020B0604020202020204" pitchFamily="34" charset="0"/>
              </a:defRPr>
            </a:lvl4pPr>
            <a:lvl5pPr>
              <a:lnSpc>
                <a:spcPct val="150000"/>
              </a:lnSpc>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529E7F04-DD03-814D-9305-C61B59A3F51D}"/>
              </a:ext>
            </a:extLst>
          </p:cNvPr>
          <p:cNvSpPr>
            <a:spLocks noGrp="1"/>
          </p:cNvSpPr>
          <p:nvPr>
            <p:ph type="dt" sz="half" idx="10"/>
          </p:nvPr>
        </p:nvSpPr>
        <p:spPr/>
        <p:txBody>
          <a:bodyPr/>
          <a:lstStyle/>
          <a:p>
            <a:fld id="{B1F58DC7-5299-9241-B58C-B3B677802FE9}" type="datetime1">
              <a:rPr lang="en-CA" smtClean="0"/>
              <a:t>2022-06-25</a:t>
            </a:fld>
            <a:endParaRPr lang="en-US"/>
          </a:p>
        </p:txBody>
      </p:sp>
      <p:sp>
        <p:nvSpPr>
          <p:cNvPr id="6" name="Slide Number Placeholder 5">
            <a:extLst>
              <a:ext uri="{FF2B5EF4-FFF2-40B4-BE49-F238E27FC236}">
                <a16:creationId xmlns:a16="http://schemas.microsoft.com/office/drawing/2014/main" id="{F79C47B0-93BE-914F-80C1-40B37FB46DAD}"/>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91698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7C9B3F-EC7D-3946-B416-0F352B9C364F}"/>
              </a:ext>
            </a:extLst>
          </p:cNvPr>
          <p:cNvSpPr>
            <a:spLocks noGrp="1"/>
          </p:cNvSpPr>
          <p:nvPr>
            <p:ph type="title"/>
          </p:nvPr>
        </p:nvSpPr>
        <p:spPr>
          <a:xfrm>
            <a:off x="831850" y="1709738"/>
            <a:ext cx="10515600" cy="2852737"/>
          </a:xfrm>
        </p:spPr>
        <p:txBody>
          <a:bodyPr anchor="b">
            <a:normAutofit/>
          </a:bodyPr>
          <a:lstStyle>
            <a:lvl1pPr>
              <a:defRPr sz="5400" b="1">
                <a:latin typeface="Arial" panose="020B0604020202020204" pitchFamily="34" charset="0"/>
                <a:cs typeface="Arial" panose="020B0604020202020204" pitchFamily="34" charset="0"/>
              </a:defRPr>
            </a:lvl1pPr>
          </a:lstStyle>
          <a:p>
            <a:r>
              <a:rPr lang="en-US" dirty="0"/>
              <a:t>Click to edit Master title style</a:t>
            </a:r>
          </a:p>
        </p:txBody>
      </p:sp>
      <p:sp>
        <p:nvSpPr>
          <p:cNvPr id="3" name="Text Placeholder 2">
            <a:extLst>
              <a:ext uri="{FF2B5EF4-FFF2-40B4-BE49-F238E27FC236}">
                <a16:creationId xmlns:a16="http://schemas.microsoft.com/office/drawing/2014/main" id="{69241F04-B6C2-0D43-A7A6-B55C53D360A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a:extLst>
              <a:ext uri="{FF2B5EF4-FFF2-40B4-BE49-F238E27FC236}">
                <a16:creationId xmlns:a16="http://schemas.microsoft.com/office/drawing/2014/main" id="{0EDAF989-14F6-A241-9FCB-0E11C68FDF63}"/>
              </a:ext>
            </a:extLst>
          </p:cNvPr>
          <p:cNvSpPr>
            <a:spLocks noGrp="1"/>
          </p:cNvSpPr>
          <p:nvPr>
            <p:ph type="dt" sz="half" idx="10"/>
          </p:nvPr>
        </p:nvSpPr>
        <p:spPr/>
        <p:txBody>
          <a:bodyPr/>
          <a:lstStyle/>
          <a:p>
            <a:fld id="{F4E4D1B1-740E-3C49-A311-54C3556A4E34}" type="datetime1">
              <a:rPr lang="en-CA" smtClean="0"/>
              <a:t>2022-06-25</a:t>
            </a:fld>
            <a:endParaRPr lang="en-US"/>
          </a:p>
        </p:txBody>
      </p:sp>
      <p:sp>
        <p:nvSpPr>
          <p:cNvPr id="6" name="Slide Number Placeholder 5">
            <a:extLst>
              <a:ext uri="{FF2B5EF4-FFF2-40B4-BE49-F238E27FC236}">
                <a16:creationId xmlns:a16="http://schemas.microsoft.com/office/drawing/2014/main" id="{642CAFE2-23A3-164C-870A-6F3B0D01CB64}"/>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40793664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2880CB-33FB-1641-B6E8-60B84234CD45}"/>
              </a:ext>
            </a:extLst>
          </p:cNvPr>
          <p:cNvSpPr>
            <a:spLocks noGrp="1"/>
          </p:cNvSpPr>
          <p:nvPr>
            <p:ph type="title"/>
          </p:nvPr>
        </p:nvSpPr>
        <p:spPr/>
        <p:txBody>
          <a:bodyPr/>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D1CF7B3B-64CD-3E46-B485-4383D0721D4D}"/>
              </a:ext>
            </a:extLst>
          </p:cNvPr>
          <p:cNvSpPr>
            <a:spLocks noGrp="1"/>
          </p:cNvSpPr>
          <p:nvPr>
            <p:ph sz="half" idx="1"/>
          </p:nvPr>
        </p:nvSpPr>
        <p:spPr>
          <a:xfrm>
            <a:off x="838200" y="1825625"/>
            <a:ext cx="5181600" cy="4351338"/>
          </a:xfrm>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a:lvl2pPr>
            <a:lvl3pPr>
              <a:lnSpc>
                <a:spcPct val="150000"/>
              </a:lnSpc>
              <a:defRPr/>
            </a:lvl3pPr>
            <a:lvl4pPr>
              <a:lnSpc>
                <a:spcPct val="150000"/>
              </a:lnSpc>
              <a:defRPr/>
            </a:lvl4pPr>
            <a:lvl5pPr>
              <a:lnSpc>
                <a:spcPct val="150000"/>
              </a:lnSpc>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7E7360BB-1721-1243-A3A8-4E4EA25D43AD}"/>
              </a:ext>
            </a:extLst>
          </p:cNvPr>
          <p:cNvSpPr>
            <a:spLocks noGrp="1"/>
          </p:cNvSpPr>
          <p:nvPr>
            <p:ph sz="half" idx="2"/>
          </p:nvPr>
        </p:nvSpPr>
        <p:spPr>
          <a:xfrm>
            <a:off x="6172200" y="1825625"/>
            <a:ext cx="5181600" cy="4351338"/>
          </a:xfrm>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a:lvl2pPr>
            <a:lvl3pPr>
              <a:lnSpc>
                <a:spcPct val="150000"/>
              </a:lnSpc>
              <a:defRPr/>
            </a:lvl3pPr>
            <a:lvl4pPr>
              <a:lnSpc>
                <a:spcPct val="150000"/>
              </a:lnSpc>
              <a:defRPr/>
            </a:lvl4pPr>
            <a:lvl5pPr>
              <a:lnSpc>
                <a:spcPct val="150000"/>
              </a:lnSpc>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2B4C016F-5F6F-8542-9F0D-9EAEC616F3AF}"/>
              </a:ext>
            </a:extLst>
          </p:cNvPr>
          <p:cNvSpPr>
            <a:spLocks noGrp="1"/>
          </p:cNvSpPr>
          <p:nvPr>
            <p:ph type="dt" sz="half" idx="10"/>
          </p:nvPr>
        </p:nvSpPr>
        <p:spPr/>
        <p:txBody>
          <a:bodyPr/>
          <a:lstStyle/>
          <a:p>
            <a:fld id="{359AB8A7-B79F-3248-A502-6965C0869732}" type="datetime1">
              <a:rPr lang="en-CA" smtClean="0"/>
              <a:t>2022-06-25</a:t>
            </a:fld>
            <a:endParaRPr lang="en-US"/>
          </a:p>
        </p:txBody>
      </p:sp>
      <p:sp>
        <p:nvSpPr>
          <p:cNvPr id="7" name="Slide Number Placeholder 6">
            <a:extLst>
              <a:ext uri="{FF2B5EF4-FFF2-40B4-BE49-F238E27FC236}">
                <a16:creationId xmlns:a16="http://schemas.microsoft.com/office/drawing/2014/main" id="{19B3060D-9617-164B-B5E8-47A916169A27}"/>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1398736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2CF653-D96B-8C46-AF61-30129124DA21}"/>
              </a:ext>
            </a:extLst>
          </p:cNvPr>
          <p:cNvSpPr>
            <a:spLocks noGrp="1"/>
          </p:cNvSpPr>
          <p:nvPr>
            <p:ph type="title"/>
          </p:nvPr>
        </p:nvSpPr>
        <p:spPr>
          <a:xfrm>
            <a:off x="839788" y="365125"/>
            <a:ext cx="10515600" cy="1325563"/>
          </a:xfrm>
        </p:spPr>
        <p:txBody>
          <a:bodyPr/>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Text Placeholder 2">
            <a:extLst>
              <a:ext uri="{FF2B5EF4-FFF2-40B4-BE49-F238E27FC236}">
                <a16:creationId xmlns:a16="http://schemas.microsoft.com/office/drawing/2014/main" id="{B1E641E5-82E4-FA49-828A-2AB111A7400B}"/>
              </a:ext>
            </a:extLst>
          </p:cNvPr>
          <p:cNvSpPr>
            <a:spLocks noGrp="1"/>
          </p:cNvSpPr>
          <p:nvPr>
            <p:ph type="body" idx="1"/>
          </p:nvPr>
        </p:nvSpPr>
        <p:spPr>
          <a:xfrm>
            <a:off x="839788" y="1681163"/>
            <a:ext cx="5157787" cy="82391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a:extLst>
              <a:ext uri="{FF2B5EF4-FFF2-40B4-BE49-F238E27FC236}">
                <a16:creationId xmlns:a16="http://schemas.microsoft.com/office/drawing/2014/main" id="{74DE58A4-B422-7A4B-8947-BE3D74206522}"/>
              </a:ext>
            </a:extLst>
          </p:cNvPr>
          <p:cNvSpPr>
            <a:spLocks noGrp="1"/>
          </p:cNvSpPr>
          <p:nvPr>
            <p:ph sz="half" idx="2"/>
          </p:nvPr>
        </p:nvSpPr>
        <p:spPr>
          <a:xfrm>
            <a:off x="839788" y="2505075"/>
            <a:ext cx="5157787" cy="3684588"/>
          </a:xfrm>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a:latin typeface="Arial" panose="020B0604020202020204" pitchFamily="34" charset="0"/>
                <a:cs typeface="Arial" panose="020B0604020202020204" pitchFamily="34" charset="0"/>
              </a:defRPr>
            </a:lvl2pPr>
            <a:lvl3pPr>
              <a:lnSpc>
                <a:spcPct val="150000"/>
              </a:lnSpc>
              <a:defRPr>
                <a:latin typeface="Arial" panose="020B0604020202020204" pitchFamily="34" charset="0"/>
                <a:cs typeface="Arial" panose="020B0604020202020204" pitchFamily="34" charset="0"/>
              </a:defRPr>
            </a:lvl3pPr>
            <a:lvl4pPr>
              <a:lnSpc>
                <a:spcPct val="150000"/>
              </a:lnSpc>
              <a:defRPr>
                <a:latin typeface="Arial" panose="020B0604020202020204" pitchFamily="34" charset="0"/>
                <a:cs typeface="Arial" panose="020B0604020202020204" pitchFamily="34" charset="0"/>
              </a:defRPr>
            </a:lvl4pPr>
            <a:lvl5pPr>
              <a:lnSpc>
                <a:spcPct val="150000"/>
              </a:lnSpc>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07818CB2-114C-A84B-896B-DE4CFD3DA74A}"/>
              </a:ext>
            </a:extLst>
          </p:cNvPr>
          <p:cNvSpPr>
            <a:spLocks noGrp="1"/>
          </p:cNvSpPr>
          <p:nvPr>
            <p:ph type="body" sz="quarter" idx="3"/>
          </p:nvPr>
        </p:nvSpPr>
        <p:spPr>
          <a:xfrm>
            <a:off x="6172200" y="1681163"/>
            <a:ext cx="5183188" cy="82391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a:extLst>
              <a:ext uri="{FF2B5EF4-FFF2-40B4-BE49-F238E27FC236}">
                <a16:creationId xmlns:a16="http://schemas.microsoft.com/office/drawing/2014/main" id="{54160736-D458-244F-B35D-B512E35A459A}"/>
              </a:ext>
            </a:extLst>
          </p:cNvPr>
          <p:cNvSpPr>
            <a:spLocks noGrp="1"/>
          </p:cNvSpPr>
          <p:nvPr>
            <p:ph sz="quarter" idx="4"/>
          </p:nvPr>
        </p:nvSpPr>
        <p:spPr>
          <a:xfrm>
            <a:off x="6172200" y="2505075"/>
            <a:ext cx="5183188" cy="3684588"/>
          </a:xfrm>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a:latin typeface="Arial" panose="020B0604020202020204" pitchFamily="34" charset="0"/>
                <a:cs typeface="Arial" panose="020B0604020202020204" pitchFamily="34" charset="0"/>
              </a:defRPr>
            </a:lvl2pPr>
            <a:lvl3pPr>
              <a:lnSpc>
                <a:spcPct val="150000"/>
              </a:lnSpc>
              <a:defRPr>
                <a:latin typeface="Arial" panose="020B0604020202020204" pitchFamily="34" charset="0"/>
                <a:cs typeface="Arial" panose="020B0604020202020204" pitchFamily="34" charset="0"/>
              </a:defRPr>
            </a:lvl3pPr>
            <a:lvl4pPr>
              <a:lnSpc>
                <a:spcPct val="150000"/>
              </a:lnSpc>
              <a:defRPr>
                <a:latin typeface="Arial" panose="020B0604020202020204" pitchFamily="34" charset="0"/>
                <a:cs typeface="Arial" panose="020B0604020202020204" pitchFamily="34" charset="0"/>
              </a:defRPr>
            </a:lvl4pPr>
            <a:lvl5pPr>
              <a:lnSpc>
                <a:spcPct val="150000"/>
              </a:lnSpc>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401D7E34-3479-E347-AEAA-F0C02C613481}"/>
              </a:ext>
            </a:extLst>
          </p:cNvPr>
          <p:cNvSpPr>
            <a:spLocks noGrp="1"/>
          </p:cNvSpPr>
          <p:nvPr>
            <p:ph type="dt" sz="half" idx="10"/>
          </p:nvPr>
        </p:nvSpPr>
        <p:spPr/>
        <p:txBody>
          <a:bodyPr/>
          <a:lstStyle/>
          <a:p>
            <a:fld id="{6DCAF997-D451-CD4A-BFD7-06CAD8CBF9F1}" type="datetime1">
              <a:rPr lang="en-CA" smtClean="0"/>
              <a:t>2022-06-25</a:t>
            </a:fld>
            <a:endParaRPr lang="en-US"/>
          </a:p>
        </p:txBody>
      </p:sp>
      <p:sp>
        <p:nvSpPr>
          <p:cNvPr id="9" name="Slide Number Placeholder 8">
            <a:extLst>
              <a:ext uri="{FF2B5EF4-FFF2-40B4-BE49-F238E27FC236}">
                <a16:creationId xmlns:a16="http://schemas.microsoft.com/office/drawing/2014/main" id="{A9059348-B6CD-CB46-A549-1D98AA7C5502}"/>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38694564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590E9-B859-834C-BC13-D849EAE24913}"/>
              </a:ext>
            </a:extLst>
          </p:cNvPr>
          <p:cNvSpPr>
            <a:spLocks noGrp="1"/>
          </p:cNvSpPr>
          <p:nvPr>
            <p:ph type="title"/>
          </p:nvPr>
        </p:nvSpPr>
        <p:spPr/>
        <p:txBody>
          <a:bodyPr/>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Date Placeholder 2">
            <a:extLst>
              <a:ext uri="{FF2B5EF4-FFF2-40B4-BE49-F238E27FC236}">
                <a16:creationId xmlns:a16="http://schemas.microsoft.com/office/drawing/2014/main" id="{7DA819D0-11DE-5F47-9EEC-29D6C0F7AF3E}"/>
              </a:ext>
            </a:extLst>
          </p:cNvPr>
          <p:cNvSpPr>
            <a:spLocks noGrp="1"/>
          </p:cNvSpPr>
          <p:nvPr>
            <p:ph type="dt" sz="half" idx="10"/>
          </p:nvPr>
        </p:nvSpPr>
        <p:spPr/>
        <p:txBody>
          <a:bodyPr/>
          <a:lstStyle/>
          <a:p>
            <a:fld id="{2B184C43-BE7F-6343-9CA1-CC42DB3C2657}" type="datetime1">
              <a:rPr lang="en-CA" smtClean="0"/>
              <a:t>2022-06-25</a:t>
            </a:fld>
            <a:endParaRPr lang="en-US"/>
          </a:p>
        </p:txBody>
      </p:sp>
      <p:sp>
        <p:nvSpPr>
          <p:cNvPr id="5" name="Slide Number Placeholder 4">
            <a:extLst>
              <a:ext uri="{FF2B5EF4-FFF2-40B4-BE49-F238E27FC236}">
                <a16:creationId xmlns:a16="http://schemas.microsoft.com/office/drawing/2014/main" id="{7C13DA10-DD14-C846-8679-312362A37D7D}"/>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35671465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48DDE56-378C-DE42-92CC-12F4AC1C3505}"/>
              </a:ext>
            </a:extLst>
          </p:cNvPr>
          <p:cNvSpPr>
            <a:spLocks noGrp="1"/>
          </p:cNvSpPr>
          <p:nvPr>
            <p:ph type="dt" sz="half" idx="10"/>
          </p:nvPr>
        </p:nvSpPr>
        <p:spPr/>
        <p:txBody>
          <a:bodyPr/>
          <a:lstStyle/>
          <a:p>
            <a:fld id="{D45CBFF9-7807-D640-971F-B9C921639AE7}" type="datetime1">
              <a:rPr lang="en-CA" smtClean="0"/>
              <a:t>2022-06-25</a:t>
            </a:fld>
            <a:endParaRPr lang="en-US"/>
          </a:p>
        </p:txBody>
      </p:sp>
      <p:sp>
        <p:nvSpPr>
          <p:cNvPr id="4" name="Slide Number Placeholder 3">
            <a:extLst>
              <a:ext uri="{FF2B5EF4-FFF2-40B4-BE49-F238E27FC236}">
                <a16:creationId xmlns:a16="http://schemas.microsoft.com/office/drawing/2014/main" id="{3FC394FC-8EF0-5D44-9B50-EFCE5480B988}"/>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3893174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3D2A63-5C6C-AC44-9795-2F13E042BC27}"/>
              </a:ext>
            </a:extLst>
          </p:cNvPr>
          <p:cNvSpPr>
            <a:spLocks noGrp="1"/>
          </p:cNvSpPr>
          <p:nvPr>
            <p:ph type="title"/>
          </p:nvPr>
        </p:nvSpPr>
        <p:spPr>
          <a:xfrm>
            <a:off x="839788" y="457200"/>
            <a:ext cx="3932237" cy="1600200"/>
          </a:xfrm>
        </p:spPr>
        <p:txBody>
          <a:bodyPr anchor="b"/>
          <a:lstStyle>
            <a:lvl1pPr>
              <a:defRPr sz="3200">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BD10FBF5-C6E9-6C4B-B057-ACC6A8CDD56C}"/>
              </a:ext>
            </a:extLst>
          </p:cNvPr>
          <p:cNvSpPr>
            <a:spLocks noGrp="1"/>
          </p:cNvSpPr>
          <p:nvPr>
            <p:ph idx="1"/>
          </p:nvPr>
        </p:nvSpPr>
        <p:spPr>
          <a:xfrm>
            <a:off x="5183188" y="987425"/>
            <a:ext cx="6172200" cy="4873625"/>
          </a:xfrm>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sz="2400">
                <a:latin typeface="Arial" panose="020B0604020202020204" pitchFamily="34" charset="0"/>
                <a:cs typeface="Arial" panose="020B0604020202020204" pitchFamily="34" charset="0"/>
              </a:defRPr>
            </a:lvl2pPr>
            <a:lvl3pPr>
              <a:lnSpc>
                <a:spcPct val="150000"/>
              </a:lnSpc>
              <a:defRPr sz="2200">
                <a:latin typeface="Arial" panose="020B0604020202020204" pitchFamily="34" charset="0"/>
                <a:cs typeface="Arial" panose="020B0604020202020204" pitchFamily="34" charset="0"/>
              </a:defRPr>
            </a:lvl3pPr>
            <a:lvl4pPr>
              <a:lnSpc>
                <a:spcPct val="150000"/>
              </a:lnSpc>
              <a:defRPr sz="2000">
                <a:latin typeface="Arial" panose="020B0604020202020204" pitchFamily="34" charset="0"/>
                <a:cs typeface="Arial" panose="020B0604020202020204" pitchFamily="34" charset="0"/>
              </a:defRPr>
            </a:lvl4pPr>
            <a:lvl5pPr>
              <a:lnSpc>
                <a:spcPct val="150000"/>
              </a:lnSpc>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FD7C874F-99B6-CD4D-B53D-10FB287F609B}"/>
              </a:ext>
            </a:extLst>
          </p:cNvPr>
          <p:cNvSpPr>
            <a:spLocks noGrp="1"/>
          </p:cNvSpPr>
          <p:nvPr>
            <p:ph type="body" sz="half" idx="2"/>
          </p:nvPr>
        </p:nvSpPr>
        <p:spPr>
          <a:xfrm>
            <a:off x="839788" y="2057400"/>
            <a:ext cx="3932237" cy="3811588"/>
          </a:xfr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5" name="Date Placeholder 4">
            <a:extLst>
              <a:ext uri="{FF2B5EF4-FFF2-40B4-BE49-F238E27FC236}">
                <a16:creationId xmlns:a16="http://schemas.microsoft.com/office/drawing/2014/main" id="{9DE4ABB4-4D2D-9D49-957C-7580A649AC1A}"/>
              </a:ext>
            </a:extLst>
          </p:cNvPr>
          <p:cNvSpPr>
            <a:spLocks noGrp="1"/>
          </p:cNvSpPr>
          <p:nvPr>
            <p:ph type="dt" sz="half" idx="10"/>
          </p:nvPr>
        </p:nvSpPr>
        <p:spPr/>
        <p:txBody>
          <a:bodyPr/>
          <a:lstStyle/>
          <a:p>
            <a:fld id="{72110FC2-9F2F-CA45-A32C-45BF441A8B04}" type="datetime1">
              <a:rPr lang="en-CA" smtClean="0"/>
              <a:t>2022-06-25</a:t>
            </a:fld>
            <a:endParaRPr lang="en-US"/>
          </a:p>
        </p:txBody>
      </p:sp>
      <p:sp>
        <p:nvSpPr>
          <p:cNvPr id="7" name="Slide Number Placeholder 6">
            <a:extLst>
              <a:ext uri="{FF2B5EF4-FFF2-40B4-BE49-F238E27FC236}">
                <a16:creationId xmlns:a16="http://schemas.microsoft.com/office/drawing/2014/main" id="{1816012D-9F74-BD40-9998-D5F5EEC877E2}"/>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39681799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DB166-B8BE-2341-A8FF-FCBA8314384D}"/>
              </a:ext>
            </a:extLst>
          </p:cNvPr>
          <p:cNvSpPr>
            <a:spLocks noGrp="1"/>
          </p:cNvSpPr>
          <p:nvPr>
            <p:ph type="title"/>
          </p:nvPr>
        </p:nvSpPr>
        <p:spPr>
          <a:xfrm>
            <a:off x="839788" y="457200"/>
            <a:ext cx="3932237" cy="1600200"/>
          </a:xfrm>
        </p:spPr>
        <p:txBody>
          <a:bodyPr anchor="b"/>
          <a:lstStyle>
            <a:lvl1pPr>
              <a:defRPr sz="3200">
                <a:latin typeface="Arial" panose="020B0604020202020204" pitchFamily="34" charset="0"/>
                <a:cs typeface="Arial" panose="020B0604020202020204" pitchFamily="34" charset="0"/>
              </a:defRPr>
            </a:lvl1pPr>
          </a:lstStyle>
          <a:p>
            <a:r>
              <a:rPr lang="en-US" dirty="0"/>
              <a:t>Click to edit Master title style</a:t>
            </a:r>
          </a:p>
        </p:txBody>
      </p:sp>
      <p:sp>
        <p:nvSpPr>
          <p:cNvPr id="3" name="Picture Placeholder 2">
            <a:extLst>
              <a:ext uri="{FF2B5EF4-FFF2-40B4-BE49-F238E27FC236}">
                <a16:creationId xmlns:a16="http://schemas.microsoft.com/office/drawing/2014/main" id="{3BC9ED83-8A95-4345-B818-4D0A62DFC44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indent="0" algn="l" defTabSz="914400" rtl="0" eaLnBrk="1" latinLnBrk="0" hangingPunct="1">
              <a:lnSpc>
                <a:spcPct val="90000"/>
              </a:lnSpc>
              <a:spcBef>
                <a:spcPts val="1000"/>
              </a:spcBef>
              <a:buFont typeface="Arial" panose="020B0604020202020204" pitchFamily="34" charset="0"/>
              <a:buNone/>
            </a:pPr>
            <a:endParaRPr lang="en-US" dirty="0"/>
          </a:p>
        </p:txBody>
      </p:sp>
      <p:sp>
        <p:nvSpPr>
          <p:cNvPr id="4" name="Text Placeholder 3">
            <a:extLst>
              <a:ext uri="{FF2B5EF4-FFF2-40B4-BE49-F238E27FC236}">
                <a16:creationId xmlns:a16="http://schemas.microsoft.com/office/drawing/2014/main" id="{58A9E75F-2331-F541-92EE-2F0A8F46EB9E}"/>
              </a:ext>
            </a:extLst>
          </p:cNvPr>
          <p:cNvSpPr>
            <a:spLocks noGrp="1"/>
          </p:cNvSpPr>
          <p:nvPr>
            <p:ph type="body" sz="half" idx="2"/>
          </p:nvPr>
        </p:nvSpPr>
        <p:spPr>
          <a:xfrm>
            <a:off x="839788" y="2057400"/>
            <a:ext cx="3932237" cy="3811588"/>
          </a:xfr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5" name="Date Placeholder 4">
            <a:extLst>
              <a:ext uri="{FF2B5EF4-FFF2-40B4-BE49-F238E27FC236}">
                <a16:creationId xmlns:a16="http://schemas.microsoft.com/office/drawing/2014/main" id="{A8E2E840-97AD-154A-8D0E-22D4700C725E}"/>
              </a:ext>
            </a:extLst>
          </p:cNvPr>
          <p:cNvSpPr>
            <a:spLocks noGrp="1"/>
          </p:cNvSpPr>
          <p:nvPr>
            <p:ph type="dt" sz="half" idx="10"/>
          </p:nvPr>
        </p:nvSpPr>
        <p:spPr/>
        <p:txBody>
          <a:bodyPr/>
          <a:lstStyle/>
          <a:p>
            <a:fld id="{759E206D-EB4D-964A-A567-0195B566DE41}" type="datetime1">
              <a:rPr lang="en-CA" smtClean="0"/>
              <a:t>2022-06-25</a:t>
            </a:fld>
            <a:endParaRPr lang="en-US"/>
          </a:p>
        </p:txBody>
      </p:sp>
      <p:sp>
        <p:nvSpPr>
          <p:cNvPr id="7" name="Slide Number Placeholder 6">
            <a:extLst>
              <a:ext uri="{FF2B5EF4-FFF2-40B4-BE49-F238E27FC236}">
                <a16:creationId xmlns:a16="http://schemas.microsoft.com/office/drawing/2014/main" id="{E676EA82-1D92-024E-8482-37F3E1C89E55}"/>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19386873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856189A4-05F0-E045-AC33-155DCAA6BD15}"/>
              </a:ext>
            </a:extLst>
          </p:cNvPr>
          <p:cNvSpPr txBox="1"/>
          <p:nvPr userDrawn="1"/>
        </p:nvSpPr>
        <p:spPr>
          <a:xfrm>
            <a:off x="1" y="6519446"/>
            <a:ext cx="12192000" cy="36933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rtl="1"/>
            <a:r>
              <a:rPr lang="ar-KW" sz="1800" b="1" dirty="0"/>
              <a:t>أكاديمية آيات للعلوم الإسلامية      </a:t>
            </a:r>
            <a:r>
              <a:rPr lang="en-US" sz="1600" dirty="0"/>
              <a:t>www.ayaatacademy.ca     </a:t>
            </a:r>
          </a:p>
        </p:txBody>
      </p:sp>
      <p:sp>
        <p:nvSpPr>
          <p:cNvPr id="2" name="Title Placeholder 1">
            <a:extLst>
              <a:ext uri="{FF2B5EF4-FFF2-40B4-BE49-F238E27FC236}">
                <a16:creationId xmlns:a16="http://schemas.microsoft.com/office/drawing/2014/main" id="{2CF4E62B-6930-4B47-8E28-4D0EBE8085A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97111ACB-CCE0-8A40-B222-57747BE8BA9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9478417C-0319-084A-94FE-49E28A305009}"/>
              </a:ext>
            </a:extLst>
          </p:cNvPr>
          <p:cNvSpPr>
            <a:spLocks noGrp="1"/>
          </p:cNvSpPr>
          <p:nvPr>
            <p:ph type="dt" sz="half" idx="2"/>
          </p:nvPr>
        </p:nvSpPr>
        <p:spPr>
          <a:xfrm>
            <a:off x="838200" y="6527806"/>
            <a:ext cx="2743200" cy="365125"/>
          </a:xfrm>
          <a:prstGeom prst="rect">
            <a:avLst/>
          </a:prstGeom>
        </p:spPr>
        <p:txBody>
          <a:bodyPr vert="horz" lIns="91440" tIns="45720" rIns="91440" bIns="45720" rtlCol="0" anchor="ctr"/>
          <a:lstStyle>
            <a:lvl1pPr algn="l">
              <a:defRPr sz="1800" b="1">
                <a:solidFill>
                  <a:schemeClr val="bg1"/>
                </a:solidFill>
                <a:latin typeface="Arial" panose="020B0604020202020204" pitchFamily="34" charset="0"/>
                <a:cs typeface="Arial" panose="020B0604020202020204" pitchFamily="34" charset="0"/>
              </a:defRPr>
            </a:lvl1pPr>
          </a:lstStyle>
          <a:p>
            <a:fld id="{F859429C-CF35-9249-8D66-6AF2AABB73FB}" type="datetime1">
              <a:rPr lang="en-CA" smtClean="0"/>
              <a:t>2022-06-25</a:t>
            </a:fld>
            <a:endParaRPr lang="en-US" dirty="0"/>
          </a:p>
        </p:txBody>
      </p:sp>
      <p:sp>
        <p:nvSpPr>
          <p:cNvPr id="6" name="Slide Number Placeholder 5">
            <a:extLst>
              <a:ext uri="{FF2B5EF4-FFF2-40B4-BE49-F238E27FC236}">
                <a16:creationId xmlns:a16="http://schemas.microsoft.com/office/drawing/2014/main" id="{C51E4D2D-A1A7-9C49-8DE3-152D5B2A009C}"/>
              </a:ext>
            </a:extLst>
          </p:cNvPr>
          <p:cNvSpPr>
            <a:spLocks noGrp="1"/>
          </p:cNvSpPr>
          <p:nvPr>
            <p:ph type="sldNum" sz="quarter" idx="4"/>
          </p:nvPr>
        </p:nvSpPr>
        <p:spPr>
          <a:xfrm>
            <a:off x="8610600" y="6527806"/>
            <a:ext cx="2743200" cy="365125"/>
          </a:xfrm>
          <a:prstGeom prst="rect">
            <a:avLst/>
          </a:prstGeom>
        </p:spPr>
        <p:txBody>
          <a:bodyPr vert="horz" lIns="91440" tIns="45720" rIns="91440" bIns="45720" rtlCol="0" anchor="ctr"/>
          <a:lstStyle>
            <a:lvl1pPr algn="r">
              <a:defRPr sz="1800" b="1">
                <a:solidFill>
                  <a:schemeClr val="bg1"/>
                </a:solidFill>
                <a:latin typeface="Arial" panose="020B0604020202020204" pitchFamily="34" charset="0"/>
                <a:cs typeface="Arial" panose="020B0604020202020204" pitchFamily="34" charset="0"/>
              </a:defRPr>
            </a:lvl1pPr>
          </a:lstStyle>
          <a:p>
            <a:fld id="{81817943-45D5-5949-BC48-405C5101A313}" type="slidenum">
              <a:rPr lang="en-US" smtClean="0"/>
              <a:pPr/>
              <a:t>‹#›</a:t>
            </a:fld>
            <a:endParaRPr lang="en-US" dirty="0"/>
          </a:p>
        </p:txBody>
      </p:sp>
      <p:pic>
        <p:nvPicPr>
          <p:cNvPr id="7" name="Picture 6">
            <a:extLst>
              <a:ext uri="{FF2B5EF4-FFF2-40B4-BE49-F238E27FC236}">
                <a16:creationId xmlns:a16="http://schemas.microsoft.com/office/drawing/2014/main" id="{161100F1-BC82-2C40-8AD5-ED18BE99D6FA}"/>
              </a:ext>
            </a:extLst>
          </p:cNvPr>
          <p:cNvPicPr>
            <a:picLocks noChangeAspect="1"/>
          </p:cNvPicPr>
          <p:nvPr userDrawn="1"/>
        </p:nvPicPr>
        <p:blipFill>
          <a:blip r:embed="rId13"/>
          <a:stretch>
            <a:fillRect/>
          </a:stretch>
        </p:blipFill>
        <p:spPr>
          <a:xfrm>
            <a:off x="196523" y="132864"/>
            <a:ext cx="1825452" cy="1333141"/>
          </a:xfrm>
          <a:prstGeom prst="rect">
            <a:avLst/>
          </a:prstGeom>
        </p:spPr>
      </p:pic>
      <p:sp>
        <p:nvSpPr>
          <p:cNvPr id="8" name="Rectangle 7">
            <a:extLst>
              <a:ext uri="{FF2B5EF4-FFF2-40B4-BE49-F238E27FC236}">
                <a16:creationId xmlns:a16="http://schemas.microsoft.com/office/drawing/2014/main" id="{AC40EE06-4653-1649-9DC3-4134ADAEE20A}"/>
              </a:ext>
            </a:extLst>
          </p:cNvPr>
          <p:cNvSpPr/>
          <p:nvPr userDrawn="1"/>
        </p:nvSpPr>
        <p:spPr>
          <a:xfrm>
            <a:off x="-129001" y="1307684"/>
            <a:ext cx="2476500" cy="338554"/>
          </a:xfrm>
          <a:prstGeom prst="rect">
            <a:avLst/>
          </a:prstGeom>
        </p:spPr>
        <p:txBody>
          <a:bodyPr wrap="square">
            <a:spAutoFit/>
          </a:bodyPr>
          <a:lstStyle/>
          <a:p>
            <a:pPr algn="ctr"/>
            <a:r>
              <a:rPr lang="ar-KW" sz="1600" b="1" dirty="0">
                <a:solidFill>
                  <a:schemeClr val="accent1">
                    <a:lumMod val="75000"/>
                  </a:schemeClr>
                </a:solidFill>
              </a:rPr>
              <a:t>أكاديمية آيات للعلوم الإسلامية </a:t>
            </a:r>
            <a:endParaRPr lang="en-US" sz="1600" dirty="0">
              <a:solidFill>
                <a:schemeClr val="accent1">
                  <a:lumMod val="75000"/>
                </a:schemeClr>
              </a:solidFill>
            </a:endParaRPr>
          </a:p>
        </p:txBody>
      </p:sp>
    </p:spTree>
    <p:extLst>
      <p:ext uri="{BB962C8B-B14F-4D97-AF65-F5344CB8AC3E}">
        <p14:creationId xmlns:p14="http://schemas.microsoft.com/office/powerpoint/2010/main" val="14284065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8D5548-C89A-1F44-B046-3AC8385071C3}"/>
              </a:ext>
            </a:extLst>
          </p:cNvPr>
          <p:cNvSpPr>
            <a:spLocks noGrp="1"/>
          </p:cNvSpPr>
          <p:nvPr>
            <p:ph type="ctrTitle"/>
          </p:nvPr>
        </p:nvSpPr>
        <p:spPr/>
        <p:txBody>
          <a:bodyPr>
            <a:normAutofit/>
          </a:bodyPr>
          <a:lstStyle/>
          <a:p>
            <a:r>
              <a:rPr lang="ar-SA" dirty="0"/>
              <a:t>المتعة والحضانة</a:t>
            </a:r>
            <a:r>
              <a:rPr lang="de-DE" dirty="0"/>
              <a:t> </a:t>
            </a:r>
            <a:br>
              <a:rPr lang="ar-SA" dirty="0"/>
            </a:br>
            <a:endParaRPr lang="de-DE" dirty="0"/>
          </a:p>
        </p:txBody>
      </p:sp>
      <p:sp>
        <p:nvSpPr>
          <p:cNvPr id="3" name="Subtitle 2">
            <a:extLst>
              <a:ext uri="{FF2B5EF4-FFF2-40B4-BE49-F238E27FC236}">
                <a16:creationId xmlns:a16="http://schemas.microsoft.com/office/drawing/2014/main" id="{47BE6263-52BA-8E43-9969-41582C6388DB}"/>
              </a:ext>
            </a:extLst>
          </p:cNvPr>
          <p:cNvSpPr>
            <a:spLocks noGrp="1"/>
          </p:cNvSpPr>
          <p:nvPr>
            <p:ph type="subTitle" idx="1"/>
          </p:nvPr>
        </p:nvSpPr>
        <p:spPr/>
        <p:txBody>
          <a:bodyPr/>
          <a:lstStyle/>
          <a:p>
            <a:pPr marL="0" indent="0" algn="ctr" defTabSz="914400" rtl="1" eaLnBrk="1" latinLnBrk="0" hangingPunct="1">
              <a:lnSpc>
                <a:spcPct val="90000"/>
              </a:lnSpc>
              <a:spcBef>
                <a:spcPts val="1000"/>
              </a:spcBef>
              <a:buFont typeface="Arial" panose="020B0604020202020204" pitchFamily="34" charset="0"/>
              <a:buNone/>
            </a:pPr>
            <a:r>
              <a:rPr lang="ar-SA" b="1" dirty="0"/>
              <a:t>د. هدى هلال</a:t>
            </a:r>
            <a:endParaRPr lang="en-US" dirty="0"/>
          </a:p>
        </p:txBody>
      </p:sp>
      <p:sp>
        <p:nvSpPr>
          <p:cNvPr id="5" name="Slide Number Placeholder 4">
            <a:extLst>
              <a:ext uri="{FF2B5EF4-FFF2-40B4-BE49-F238E27FC236}">
                <a16:creationId xmlns:a16="http://schemas.microsoft.com/office/drawing/2014/main" id="{7F70CC7B-69F3-EA46-AFE9-BC65DF8DE8B6}"/>
              </a:ext>
            </a:extLst>
          </p:cNvPr>
          <p:cNvSpPr>
            <a:spLocks noGrp="1"/>
          </p:cNvSpPr>
          <p:nvPr>
            <p:ph type="sldNum" sz="quarter" idx="12"/>
          </p:nvPr>
        </p:nvSpPr>
        <p:spPr/>
        <p:txBody>
          <a:bodyPr/>
          <a:lstStyle/>
          <a:p>
            <a:fld id="{81817943-45D5-5949-BC48-405C5101A313}" type="slidenum">
              <a:rPr lang="en-US" smtClean="0"/>
              <a:t>1</a:t>
            </a:fld>
            <a:endParaRPr lang="en-US"/>
          </a:p>
        </p:txBody>
      </p:sp>
      <p:sp>
        <p:nvSpPr>
          <p:cNvPr id="9" name="Rectangle 8">
            <a:extLst>
              <a:ext uri="{FF2B5EF4-FFF2-40B4-BE49-F238E27FC236}">
                <a16:creationId xmlns:a16="http://schemas.microsoft.com/office/drawing/2014/main" id="{198C7E4C-C50C-C449-850C-6C84FCE3F8A4}"/>
              </a:ext>
            </a:extLst>
          </p:cNvPr>
          <p:cNvSpPr/>
          <p:nvPr/>
        </p:nvSpPr>
        <p:spPr>
          <a:xfrm>
            <a:off x="2834640" y="1851659"/>
            <a:ext cx="5669280" cy="369332"/>
          </a:xfrm>
          <a:prstGeom prst="rect">
            <a:avLst/>
          </a:prstGeom>
        </p:spPr>
        <p:txBody>
          <a:bodyPr wrap="square">
            <a:spAutoFit/>
          </a:bodyPr>
          <a:lstStyle/>
          <a:p>
            <a:pPr algn="ctr" rtl="1"/>
            <a:r>
              <a:rPr lang="ar-SA" b="1" dirty="0">
                <a:solidFill>
                  <a:schemeClr val="bg1"/>
                </a:solidFill>
              </a:rPr>
              <a:t>فقه ٢٤٢ – مادة فقه الأسرة – المحاضرة الخامسة عشر</a:t>
            </a:r>
            <a:endParaRPr lang="en-US" sz="1600" dirty="0">
              <a:solidFill>
                <a:schemeClr val="bg1"/>
              </a:solidFill>
            </a:endParaRPr>
          </a:p>
        </p:txBody>
      </p:sp>
    </p:spTree>
    <p:extLst>
      <p:ext uri="{BB962C8B-B14F-4D97-AF65-F5344CB8AC3E}">
        <p14:creationId xmlns:p14="http://schemas.microsoft.com/office/powerpoint/2010/main" val="1701208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60C4E3-AD2A-278A-D071-ABA59016D739}"/>
              </a:ext>
            </a:extLst>
          </p:cNvPr>
          <p:cNvSpPr>
            <a:spLocks noGrp="1"/>
          </p:cNvSpPr>
          <p:nvPr>
            <p:ph type="title"/>
          </p:nvPr>
        </p:nvSpPr>
        <p:spPr/>
        <p:txBody>
          <a:bodyPr/>
          <a:lstStyle/>
          <a:p>
            <a:r>
              <a:rPr lang="ar-SA" dirty="0"/>
              <a:t>ترتيب استحقاق الحضانة</a:t>
            </a:r>
            <a:r>
              <a:rPr lang="en-DE" dirty="0"/>
              <a:t> </a:t>
            </a:r>
          </a:p>
        </p:txBody>
      </p:sp>
      <p:graphicFrame>
        <p:nvGraphicFramePr>
          <p:cNvPr id="6" name="Content Placeholder 5">
            <a:extLst>
              <a:ext uri="{FF2B5EF4-FFF2-40B4-BE49-F238E27FC236}">
                <a16:creationId xmlns:a16="http://schemas.microsoft.com/office/drawing/2014/main" id="{C563165C-9AB4-D1D2-0982-CFEEF21C3981}"/>
              </a:ext>
            </a:extLst>
          </p:cNvPr>
          <p:cNvGraphicFramePr>
            <a:graphicFrameLocks noGrp="1"/>
          </p:cNvGraphicFramePr>
          <p:nvPr>
            <p:ph idx="1"/>
            <p:extLst>
              <p:ext uri="{D42A27DB-BD31-4B8C-83A1-F6EECF244321}">
                <p14:modId xmlns:p14="http://schemas.microsoft.com/office/powerpoint/2010/main" val="1441654622"/>
              </p:ext>
            </p:extLst>
          </p:nvPr>
        </p:nvGraphicFramePr>
        <p:xfrm>
          <a:off x="89210" y="1594624"/>
          <a:ext cx="12102790" cy="489825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a:extLst>
              <a:ext uri="{FF2B5EF4-FFF2-40B4-BE49-F238E27FC236}">
                <a16:creationId xmlns:a16="http://schemas.microsoft.com/office/drawing/2014/main" id="{B14C0803-72CA-C4F5-F6CB-2C49B398F8C5}"/>
              </a:ext>
            </a:extLst>
          </p:cNvPr>
          <p:cNvSpPr>
            <a:spLocks noGrp="1"/>
          </p:cNvSpPr>
          <p:nvPr>
            <p:ph type="dt" sz="half" idx="10"/>
          </p:nvPr>
        </p:nvSpPr>
        <p:spPr/>
        <p:txBody>
          <a:bodyPr/>
          <a:lstStyle/>
          <a:p>
            <a:fld id="{B1F58DC7-5299-9241-B58C-B3B677802FE9}" type="datetime1">
              <a:rPr lang="en-CA" smtClean="0"/>
              <a:t>2022-06-25</a:t>
            </a:fld>
            <a:endParaRPr lang="en-US"/>
          </a:p>
        </p:txBody>
      </p:sp>
      <p:sp>
        <p:nvSpPr>
          <p:cNvPr id="5" name="Slide Number Placeholder 4">
            <a:extLst>
              <a:ext uri="{FF2B5EF4-FFF2-40B4-BE49-F238E27FC236}">
                <a16:creationId xmlns:a16="http://schemas.microsoft.com/office/drawing/2014/main" id="{41B49AAB-9BB2-03BA-826C-980DFDFDBB88}"/>
              </a:ext>
            </a:extLst>
          </p:cNvPr>
          <p:cNvSpPr>
            <a:spLocks noGrp="1"/>
          </p:cNvSpPr>
          <p:nvPr>
            <p:ph type="sldNum" sz="quarter" idx="12"/>
          </p:nvPr>
        </p:nvSpPr>
        <p:spPr/>
        <p:txBody>
          <a:bodyPr/>
          <a:lstStyle/>
          <a:p>
            <a:fld id="{81817943-45D5-5949-BC48-405C5101A313}" type="slidenum">
              <a:rPr lang="en-US" smtClean="0"/>
              <a:t>10</a:t>
            </a:fld>
            <a:endParaRPr lang="en-US"/>
          </a:p>
        </p:txBody>
      </p:sp>
    </p:spTree>
    <p:extLst>
      <p:ext uri="{BB962C8B-B14F-4D97-AF65-F5344CB8AC3E}">
        <p14:creationId xmlns:p14="http://schemas.microsoft.com/office/powerpoint/2010/main" val="38509166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94E277-42E2-73BE-AAD8-6CD816E53F64}"/>
              </a:ext>
            </a:extLst>
          </p:cNvPr>
          <p:cNvSpPr>
            <a:spLocks noGrp="1"/>
          </p:cNvSpPr>
          <p:nvPr>
            <p:ph type="title"/>
          </p:nvPr>
        </p:nvSpPr>
        <p:spPr/>
        <p:txBody>
          <a:bodyPr/>
          <a:lstStyle/>
          <a:p>
            <a:pPr rtl="0"/>
            <a:r>
              <a:rPr lang="ar-SA" dirty="0"/>
              <a:t>المتعة </a:t>
            </a:r>
            <a:br>
              <a:rPr lang="en-DE" dirty="0"/>
            </a:br>
            <a:endParaRPr lang="en-DE" dirty="0"/>
          </a:p>
        </p:txBody>
      </p:sp>
      <p:graphicFrame>
        <p:nvGraphicFramePr>
          <p:cNvPr id="6" name="Content Placeholder 5">
            <a:extLst>
              <a:ext uri="{FF2B5EF4-FFF2-40B4-BE49-F238E27FC236}">
                <a16:creationId xmlns:a16="http://schemas.microsoft.com/office/drawing/2014/main" id="{05C87EF0-9E67-E248-4B3E-31F20A86ED95}"/>
              </a:ext>
            </a:extLst>
          </p:cNvPr>
          <p:cNvGraphicFramePr>
            <a:graphicFrameLocks noGrp="1"/>
          </p:cNvGraphicFramePr>
          <p:nvPr>
            <p:ph idx="1"/>
            <p:extLst>
              <p:ext uri="{D42A27DB-BD31-4B8C-83A1-F6EECF244321}">
                <p14:modId xmlns:p14="http://schemas.microsoft.com/office/powerpoint/2010/main" val="3768786097"/>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a:extLst>
              <a:ext uri="{FF2B5EF4-FFF2-40B4-BE49-F238E27FC236}">
                <a16:creationId xmlns:a16="http://schemas.microsoft.com/office/drawing/2014/main" id="{465738EE-FA74-766E-0EFB-BA76244EEE62}"/>
              </a:ext>
            </a:extLst>
          </p:cNvPr>
          <p:cNvSpPr>
            <a:spLocks noGrp="1"/>
          </p:cNvSpPr>
          <p:nvPr>
            <p:ph type="dt" sz="half" idx="10"/>
          </p:nvPr>
        </p:nvSpPr>
        <p:spPr/>
        <p:txBody>
          <a:bodyPr/>
          <a:lstStyle/>
          <a:p>
            <a:fld id="{B1F58DC7-5299-9241-B58C-B3B677802FE9}" type="datetime1">
              <a:rPr lang="en-CA" smtClean="0"/>
              <a:t>2022-06-25</a:t>
            </a:fld>
            <a:endParaRPr lang="en-US"/>
          </a:p>
        </p:txBody>
      </p:sp>
      <p:sp>
        <p:nvSpPr>
          <p:cNvPr id="5" name="Slide Number Placeholder 4">
            <a:extLst>
              <a:ext uri="{FF2B5EF4-FFF2-40B4-BE49-F238E27FC236}">
                <a16:creationId xmlns:a16="http://schemas.microsoft.com/office/drawing/2014/main" id="{017822A3-3AF9-6AE9-FE30-A1D175A9728E}"/>
              </a:ext>
            </a:extLst>
          </p:cNvPr>
          <p:cNvSpPr>
            <a:spLocks noGrp="1"/>
          </p:cNvSpPr>
          <p:nvPr>
            <p:ph type="sldNum" sz="quarter" idx="12"/>
          </p:nvPr>
        </p:nvSpPr>
        <p:spPr/>
        <p:txBody>
          <a:bodyPr/>
          <a:lstStyle/>
          <a:p>
            <a:fld id="{81817943-45D5-5949-BC48-405C5101A313}" type="slidenum">
              <a:rPr lang="en-US" smtClean="0"/>
              <a:t>2</a:t>
            </a:fld>
            <a:endParaRPr lang="en-US"/>
          </a:p>
        </p:txBody>
      </p:sp>
    </p:spTree>
    <p:extLst>
      <p:ext uri="{BB962C8B-B14F-4D97-AF65-F5344CB8AC3E}">
        <p14:creationId xmlns:p14="http://schemas.microsoft.com/office/powerpoint/2010/main" val="15221710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1BE73-A3C5-AF4D-BAD9-35DF868925AA}"/>
              </a:ext>
            </a:extLst>
          </p:cNvPr>
          <p:cNvSpPr>
            <a:spLocks noGrp="1"/>
          </p:cNvSpPr>
          <p:nvPr>
            <p:ph type="title"/>
          </p:nvPr>
        </p:nvSpPr>
        <p:spPr/>
        <p:txBody>
          <a:bodyPr/>
          <a:lstStyle/>
          <a:p>
            <a:pPr rtl="0"/>
            <a:r>
              <a:rPr lang="ar-SA" dirty="0"/>
              <a:t>المطلقة قبل الدخول </a:t>
            </a:r>
            <a:endParaRPr lang="de-DE" dirty="0"/>
          </a:p>
        </p:txBody>
      </p:sp>
      <p:graphicFrame>
        <p:nvGraphicFramePr>
          <p:cNvPr id="6" name="Content Placeholder 5">
            <a:extLst>
              <a:ext uri="{FF2B5EF4-FFF2-40B4-BE49-F238E27FC236}">
                <a16:creationId xmlns:a16="http://schemas.microsoft.com/office/drawing/2014/main" id="{AA70B7F7-8985-E847-918F-468D2CB2BF02}"/>
              </a:ext>
            </a:extLst>
          </p:cNvPr>
          <p:cNvGraphicFramePr>
            <a:graphicFrameLocks noGrp="1"/>
          </p:cNvGraphicFramePr>
          <p:nvPr>
            <p:ph idx="1"/>
            <p:extLst>
              <p:ext uri="{D42A27DB-BD31-4B8C-83A1-F6EECF244321}">
                <p14:modId xmlns:p14="http://schemas.microsoft.com/office/powerpoint/2010/main" val="909395683"/>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a:extLst>
              <a:ext uri="{FF2B5EF4-FFF2-40B4-BE49-F238E27FC236}">
                <a16:creationId xmlns:a16="http://schemas.microsoft.com/office/drawing/2014/main" id="{457842F0-C7A8-614B-9E32-4FB2A2F086ED}"/>
              </a:ext>
            </a:extLst>
          </p:cNvPr>
          <p:cNvSpPr>
            <a:spLocks noGrp="1"/>
          </p:cNvSpPr>
          <p:nvPr>
            <p:ph type="dt" sz="half" idx="10"/>
          </p:nvPr>
        </p:nvSpPr>
        <p:spPr/>
        <p:txBody>
          <a:bodyPr/>
          <a:lstStyle/>
          <a:p>
            <a:fld id="{B1F58DC7-5299-9241-B58C-B3B677802FE9}" type="datetime1">
              <a:rPr lang="en-CA" smtClean="0"/>
              <a:t>2022-06-25</a:t>
            </a:fld>
            <a:endParaRPr lang="en-US"/>
          </a:p>
        </p:txBody>
      </p:sp>
      <p:sp>
        <p:nvSpPr>
          <p:cNvPr id="5" name="Slide Number Placeholder 4">
            <a:extLst>
              <a:ext uri="{FF2B5EF4-FFF2-40B4-BE49-F238E27FC236}">
                <a16:creationId xmlns:a16="http://schemas.microsoft.com/office/drawing/2014/main" id="{12C9BAA6-5FC7-1C42-95C5-2A67C9381FCF}"/>
              </a:ext>
            </a:extLst>
          </p:cNvPr>
          <p:cNvSpPr>
            <a:spLocks noGrp="1"/>
          </p:cNvSpPr>
          <p:nvPr>
            <p:ph type="sldNum" sz="quarter" idx="12"/>
          </p:nvPr>
        </p:nvSpPr>
        <p:spPr/>
        <p:txBody>
          <a:bodyPr/>
          <a:lstStyle/>
          <a:p>
            <a:fld id="{81817943-45D5-5949-BC48-405C5101A313}" type="slidenum">
              <a:rPr lang="en-US" smtClean="0"/>
              <a:t>3</a:t>
            </a:fld>
            <a:endParaRPr lang="en-US"/>
          </a:p>
        </p:txBody>
      </p:sp>
    </p:spTree>
    <p:extLst>
      <p:ext uri="{BB962C8B-B14F-4D97-AF65-F5344CB8AC3E}">
        <p14:creationId xmlns:p14="http://schemas.microsoft.com/office/powerpoint/2010/main" val="37107296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0F52E0-F46A-284B-AF52-94C0365FB7FE}"/>
              </a:ext>
            </a:extLst>
          </p:cNvPr>
          <p:cNvSpPr>
            <a:spLocks noGrp="1"/>
          </p:cNvSpPr>
          <p:nvPr>
            <p:ph type="title"/>
          </p:nvPr>
        </p:nvSpPr>
        <p:spPr/>
        <p:txBody>
          <a:bodyPr/>
          <a:lstStyle/>
          <a:p>
            <a:pPr lvl="0"/>
            <a:r>
              <a:rPr lang="ar-SA" dirty="0"/>
              <a:t>المطلقة قبل الدخول </a:t>
            </a:r>
            <a:endParaRPr lang="de-DE" dirty="0"/>
          </a:p>
        </p:txBody>
      </p:sp>
      <p:graphicFrame>
        <p:nvGraphicFramePr>
          <p:cNvPr id="6" name="Content Placeholder 5">
            <a:extLst>
              <a:ext uri="{FF2B5EF4-FFF2-40B4-BE49-F238E27FC236}">
                <a16:creationId xmlns:a16="http://schemas.microsoft.com/office/drawing/2014/main" id="{DE44E072-E164-494C-8160-E53ED7457B97}"/>
              </a:ext>
            </a:extLst>
          </p:cNvPr>
          <p:cNvGraphicFramePr>
            <a:graphicFrameLocks noGrp="1"/>
          </p:cNvGraphicFramePr>
          <p:nvPr>
            <p:ph idx="1"/>
            <p:extLst>
              <p:ext uri="{D42A27DB-BD31-4B8C-83A1-F6EECF244321}">
                <p14:modId xmlns:p14="http://schemas.microsoft.com/office/powerpoint/2010/main" val="778130360"/>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a:extLst>
              <a:ext uri="{FF2B5EF4-FFF2-40B4-BE49-F238E27FC236}">
                <a16:creationId xmlns:a16="http://schemas.microsoft.com/office/drawing/2014/main" id="{B6E23E8F-BA90-CA4F-8C2C-665B99F68010}"/>
              </a:ext>
            </a:extLst>
          </p:cNvPr>
          <p:cNvSpPr>
            <a:spLocks noGrp="1"/>
          </p:cNvSpPr>
          <p:nvPr>
            <p:ph type="dt" sz="half" idx="10"/>
          </p:nvPr>
        </p:nvSpPr>
        <p:spPr/>
        <p:txBody>
          <a:bodyPr/>
          <a:lstStyle/>
          <a:p>
            <a:fld id="{B1F58DC7-5299-9241-B58C-B3B677802FE9}" type="datetime1">
              <a:rPr lang="en-CA" smtClean="0"/>
              <a:t>2022-06-25</a:t>
            </a:fld>
            <a:endParaRPr lang="en-US"/>
          </a:p>
        </p:txBody>
      </p:sp>
      <p:sp>
        <p:nvSpPr>
          <p:cNvPr id="5" name="Slide Number Placeholder 4">
            <a:extLst>
              <a:ext uri="{FF2B5EF4-FFF2-40B4-BE49-F238E27FC236}">
                <a16:creationId xmlns:a16="http://schemas.microsoft.com/office/drawing/2014/main" id="{EEFA0DCC-7E47-B649-9053-58809D97E0AA}"/>
              </a:ext>
            </a:extLst>
          </p:cNvPr>
          <p:cNvSpPr>
            <a:spLocks noGrp="1"/>
          </p:cNvSpPr>
          <p:nvPr>
            <p:ph type="sldNum" sz="quarter" idx="12"/>
          </p:nvPr>
        </p:nvSpPr>
        <p:spPr/>
        <p:txBody>
          <a:bodyPr/>
          <a:lstStyle/>
          <a:p>
            <a:fld id="{81817943-45D5-5949-BC48-405C5101A313}" type="slidenum">
              <a:rPr lang="en-US" smtClean="0"/>
              <a:t>4</a:t>
            </a:fld>
            <a:endParaRPr lang="en-US"/>
          </a:p>
        </p:txBody>
      </p:sp>
    </p:spTree>
    <p:extLst>
      <p:ext uri="{BB962C8B-B14F-4D97-AF65-F5344CB8AC3E}">
        <p14:creationId xmlns:p14="http://schemas.microsoft.com/office/powerpoint/2010/main" val="23071106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1513B3-B191-7B40-9C83-7914516872C4}"/>
              </a:ext>
            </a:extLst>
          </p:cNvPr>
          <p:cNvSpPr>
            <a:spLocks noGrp="1"/>
          </p:cNvSpPr>
          <p:nvPr>
            <p:ph type="title"/>
          </p:nvPr>
        </p:nvSpPr>
        <p:spPr/>
        <p:txBody>
          <a:bodyPr/>
          <a:lstStyle/>
          <a:p>
            <a:pPr rtl="0"/>
            <a:r>
              <a:rPr lang="ar-SA" dirty="0"/>
              <a:t>متعة جميع المطلقات</a:t>
            </a:r>
            <a:endParaRPr lang="de-DE" dirty="0"/>
          </a:p>
        </p:txBody>
      </p:sp>
      <p:graphicFrame>
        <p:nvGraphicFramePr>
          <p:cNvPr id="6" name="Content Placeholder 5">
            <a:extLst>
              <a:ext uri="{FF2B5EF4-FFF2-40B4-BE49-F238E27FC236}">
                <a16:creationId xmlns:a16="http://schemas.microsoft.com/office/drawing/2014/main" id="{91DC07B8-4481-2340-B51C-4799ED3E109C}"/>
              </a:ext>
            </a:extLst>
          </p:cNvPr>
          <p:cNvGraphicFramePr>
            <a:graphicFrameLocks noGrp="1"/>
          </p:cNvGraphicFramePr>
          <p:nvPr>
            <p:ph idx="1"/>
            <p:extLst>
              <p:ext uri="{D42A27DB-BD31-4B8C-83A1-F6EECF244321}">
                <p14:modId xmlns:p14="http://schemas.microsoft.com/office/powerpoint/2010/main" val="1857497271"/>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a:extLst>
              <a:ext uri="{FF2B5EF4-FFF2-40B4-BE49-F238E27FC236}">
                <a16:creationId xmlns:a16="http://schemas.microsoft.com/office/drawing/2014/main" id="{AB6C306F-E0C6-CE45-AD40-CB13FD529884}"/>
              </a:ext>
            </a:extLst>
          </p:cNvPr>
          <p:cNvSpPr>
            <a:spLocks noGrp="1"/>
          </p:cNvSpPr>
          <p:nvPr>
            <p:ph type="dt" sz="half" idx="10"/>
          </p:nvPr>
        </p:nvSpPr>
        <p:spPr/>
        <p:txBody>
          <a:bodyPr/>
          <a:lstStyle/>
          <a:p>
            <a:fld id="{B1F58DC7-5299-9241-B58C-B3B677802FE9}" type="datetime1">
              <a:rPr lang="en-CA" smtClean="0"/>
              <a:t>2022-06-25</a:t>
            </a:fld>
            <a:endParaRPr lang="en-US"/>
          </a:p>
        </p:txBody>
      </p:sp>
      <p:sp>
        <p:nvSpPr>
          <p:cNvPr id="5" name="Slide Number Placeholder 4">
            <a:extLst>
              <a:ext uri="{FF2B5EF4-FFF2-40B4-BE49-F238E27FC236}">
                <a16:creationId xmlns:a16="http://schemas.microsoft.com/office/drawing/2014/main" id="{22D1BEAD-5BF6-7743-A384-DD66221102C0}"/>
              </a:ext>
            </a:extLst>
          </p:cNvPr>
          <p:cNvSpPr>
            <a:spLocks noGrp="1"/>
          </p:cNvSpPr>
          <p:nvPr>
            <p:ph type="sldNum" sz="quarter" idx="12"/>
          </p:nvPr>
        </p:nvSpPr>
        <p:spPr/>
        <p:txBody>
          <a:bodyPr/>
          <a:lstStyle/>
          <a:p>
            <a:fld id="{81817943-45D5-5949-BC48-405C5101A313}" type="slidenum">
              <a:rPr lang="en-US" smtClean="0"/>
              <a:t>5</a:t>
            </a:fld>
            <a:endParaRPr lang="en-US"/>
          </a:p>
        </p:txBody>
      </p:sp>
    </p:spTree>
    <p:extLst>
      <p:ext uri="{BB962C8B-B14F-4D97-AF65-F5344CB8AC3E}">
        <p14:creationId xmlns:p14="http://schemas.microsoft.com/office/powerpoint/2010/main" val="41933727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A47AD5-D3DA-A8AA-EC3A-AE14BF3E1EED}"/>
              </a:ext>
            </a:extLst>
          </p:cNvPr>
          <p:cNvSpPr>
            <a:spLocks noGrp="1"/>
          </p:cNvSpPr>
          <p:nvPr>
            <p:ph type="title"/>
          </p:nvPr>
        </p:nvSpPr>
        <p:spPr/>
        <p:txBody>
          <a:bodyPr/>
          <a:lstStyle/>
          <a:p>
            <a:r>
              <a:rPr lang="ar-SA" dirty="0"/>
              <a:t>مقدار المتعة</a:t>
            </a:r>
            <a:endParaRPr lang="en-DE" dirty="0"/>
          </a:p>
        </p:txBody>
      </p:sp>
      <p:graphicFrame>
        <p:nvGraphicFramePr>
          <p:cNvPr id="6" name="Content Placeholder 5">
            <a:extLst>
              <a:ext uri="{FF2B5EF4-FFF2-40B4-BE49-F238E27FC236}">
                <a16:creationId xmlns:a16="http://schemas.microsoft.com/office/drawing/2014/main" id="{0F2C767A-3FA2-CDE7-B847-CFBFCFCDA629}"/>
              </a:ext>
            </a:extLst>
          </p:cNvPr>
          <p:cNvGraphicFramePr>
            <a:graphicFrameLocks noGrp="1"/>
          </p:cNvGraphicFramePr>
          <p:nvPr>
            <p:ph idx="1"/>
            <p:extLst>
              <p:ext uri="{D42A27DB-BD31-4B8C-83A1-F6EECF244321}">
                <p14:modId xmlns:p14="http://schemas.microsoft.com/office/powerpoint/2010/main" val="3731485283"/>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a:extLst>
              <a:ext uri="{FF2B5EF4-FFF2-40B4-BE49-F238E27FC236}">
                <a16:creationId xmlns:a16="http://schemas.microsoft.com/office/drawing/2014/main" id="{53B69734-4207-19EF-AC64-5A084006C311}"/>
              </a:ext>
            </a:extLst>
          </p:cNvPr>
          <p:cNvSpPr>
            <a:spLocks noGrp="1"/>
          </p:cNvSpPr>
          <p:nvPr>
            <p:ph type="dt" sz="half" idx="10"/>
          </p:nvPr>
        </p:nvSpPr>
        <p:spPr/>
        <p:txBody>
          <a:bodyPr/>
          <a:lstStyle/>
          <a:p>
            <a:fld id="{B1F58DC7-5299-9241-B58C-B3B677802FE9}" type="datetime1">
              <a:rPr lang="en-CA" smtClean="0"/>
              <a:t>2022-06-25</a:t>
            </a:fld>
            <a:endParaRPr lang="en-US"/>
          </a:p>
        </p:txBody>
      </p:sp>
      <p:sp>
        <p:nvSpPr>
          <p:cNvPr id="5" name="Slide Number Placeholder 4">
            <a:extLst>
              <a:ext uri="{FF2B5EF4-FFF2-40B4-BE49-F238E27FC236}">
                <a16:creationId xmlns:a16="http://schemas.microsoft.com/office/drawing/2014/main" id="{87916A18-FD5C-CDC7-E4B9-1407C0089535}"/>
              </a:ext>
            </a:extLst>
          </p:cNvPr>
          <p:cNvSpPr>
            <a:spLocks noGrp="1"/>
          </p:cNvSpPr>
          <p:nvPr>
            <p:ph type="sldNum" sz="quarter" idx="12"/>
          </p:nvPr>
        </p:nvSpPr>
        <p:spPr/>
        <p:txBody>
          <a:bodyPr/>
          <a:lstStyle/>
          <a:p>
            <a:fld id="{81817943-45D5-5949-BC48-405C5101A313}" type="slidenum">
              <a:rPr lang="en-US" smtClean="0"/>
              <a:t>6</a:t>
            </a:fld>
            <a:endParaRPr lang="en-US"/>
          </a:p>
        </p:txBody>
      </p:sp>
    </p:spTree>
    <p:extLst>
      <p:ext uri="{BB962C8B-B14F-4D97-AF65-F5344CB8AC3E}">
        <p14:creationId xmlns:p14="http://schemas.microsoft.com/office/powerpoint/2010/main" val="27995268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94E277-42E2-73BE-AAD8-6CD816E53F64}"/>
              </a:ext>
            </a:extLst>
          </p:cNvPr>
          <p:cNvSpPr>
            <a:spLocks noGrp="1"/>
          </p:cNvSpPr>
          <p:nvPr>
            <p:ph type="title"/>
          </p:nvPr>
        </p:nvSpPr>
        <p:spPr>
          <a:ln>
            <a:solidFill>
              <a:schemeClr val="accent1"/>
            </a:solidFill>
          </a:ln>
        </p:spPr>
        <p:txBody>
          <a:bodyPr>
            <a:normAutofit/>
          </a:bodyPr>
          <a:lstStyle/>
          <a:p>
            <a:pPr rtl="0"/>
            <a:r>
              <a:rPr lang="ar-SA" dirty="0"/>
              <a:t>الحضانة </a:t>
            </a:r>
            <a:br>
              <a:rPr lang="en-DE" dirty="0"/>
            </a:br>
            <a:endParaRPr lang="en-DE" dirty="0"/>
          </a:p>
        </p:txBody>
      </p:sp>
      <p:graphicFrame>
        <p:nvGraphicFramePr>
          <p:cNvPr id="6" name="Content Placeholder 5">
            <a:extLst>
              <a:ext uri="{FF2B5EF4-FFF2-40B4-BE49-F238E27FC236}">
                <a16:creationId xmlns:a16="http://schemas.microsoft.com/office/drawing/2014/main" id="{05C87EF0-9E67-E248-4B3E-31F20A86ED95}"/>
              </a:ext>
            </a:extLst>
          </p:cNvPr>
          <p:cNvGraphicFramePr>
            <a:graphicFrameLocks noGrp="1"/>
          </p:cNvGraphicFramePr>
          <p:nvPr>
            <p:ph idx="1"/>
            <p:extLst>
              <p:ext uri="{D42A27DB-BD31-4B8C-83A1-F6EECF244321}">
                <p14:modId xmlns:p14="http://schemas.microsoft.com/office/powerpoint/2010/main" val="186958602"/>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a:extLst>
              <a:ext uri="{FF2B5EF4-FFF2-40B4-BE49-F238E27FC236}">
                <a16:creationId xmlns:a16="http://schemas.microsoft.com/office/drawing/2014/main" id="{465738EE-FA74-766E-0EFB-BA76244EEE62}"/>
              </a:ext>
            </a:extLst>
          </p:cNvPr>
          <p:cNvSpPr>
            <a:spLocks noGrp="1"/>
          </p:cNvSpPr>
          <p:nvPr>
            <p:ph type="dt" sz="half" idx="10"/>
          </p:nvPr>
        </p:nvSpPr>
        <p:spPr/>
        <p:txBody>
          <a:bodyPr/>
          <a:lstStyle/>
          <a:p>
            <a:fld id="{B1F58DC7-5299-9241-B58C-B3B677802FE9}" type="datetime1">
              <a:rPr lang="en-CA" smtClean="0"/>
              <a:t>2022-06-25</a:t>
            </a:fld>
            <a:endParaRPr lang="en-US"/>
          </a:p>
        </p:txBody>
      </p:sp>
      <p:sp>
        <p:nvSpPr>
          <p:cNvPr id="5" name="Slide Number Placeholder 4">
            <a:extLst>
              <a:ext uri="{FF2B5EF4-FFF2-40B4-BE49-F238E27FC236}">
                <a16:creationId xmlns:a16="http://schemas.microsoft.com/office/drawing/2014/main" id="{017822A3-3AF9-6AE9-FE30-A1D175A9728E}"/>
              </a:ext>
            </a:extLst>
          </p:cNvPr>
          <p:cNvSpPr>
            <a:spLocks noGrp="1"/>
          </p:cNvSpPr>
          <p:nvPr>
            <p:ph type="sldNum" sz="quarter" idx="12"/>
          </p:nvPr>
        </p:nvSpPr>
        <p:spPr/>
        <p:txBody>
          <a:bodyPr/>
          <a:lstStyle/>
          <a:p>
            <a:fld id="{81817943-45D5-5949-BC48-405C5101A313}" type="slidenum">
              <a:rPr lang="en-US" smtClean="0"/>
              <a:t>7</a:t>
            </a:fld>
            <a:endParaRPr lang="en-US"/>
          </a:p>
        </p:txBody>
      </p:sp>
    </p:spTree>
    <p:extLst>
      <p:ext uri="{BB962C8B-B14F-4D97-AF65-F5344CB8AC3E}">
        <p14:creationId xmlns:p14="http://schemas.microsoft.com/office/powerpoint/2010/main" val="22604248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0F52E0-F46A-284B-AF52-94C0365FB7FE}"/>
              </a:ext>
            </a:extLst>
          </p:cNvPr>
          <p:cNvSpPr>
            <a:spLocks noGrp="1"/>
          </p:cNvSpPr>
          <p:nvPr>
            <p:ph type="title"/>
          </p:nvPr>
        </p:nvSpPr>
        <p:spPr>
          <a:xfrm>
            <a:off x="1105829" y="547546"/>
            <a:ext cx="10515600" cy="1325563"/>
          </a:xfrm>
        </p:spPr>
        <p:txBody>
          <a:bodyPr/>
          <a:lstStyle/>
          <a:p>
            <a:pPr lvl="0"/>
            <a:r>
              <a:rPr lang="ar-SA" dirty="0"/>
              <a:t>حكم الحضانة</a:t>
            </a:r>
            <a:endParaRPr lang="en-DE" dirty="0"/>
          </a:p>
        </p:txBody>
      </p:sp>
      <p:graphicFrame>
        <p:nvGraphicFramePr>
          <p:cNvPr id="6" name="Content Placeholder 5">
            <a:extLst>
              <a:ext uri="{FF2B5EF4-FFF2-40B4-BE49-F238E27FC236}">
                <a16:creationId xmlns:a16="http://schemas.microsoft.com/office/drawing/2014/main" id="{DE44E072-E164-494C-8160-E53ED7457B97}"/>
              </a:ext>
            </a:extLst>
          </p:cNvPr>
          <p:cNvGraphicFramePr>
            <a:graphicFrameLocks noGrp="1"/>
          </p:cNvGraphicFramePr>
          <p:nvPr>
            <p:ph idx="1"/>
            <p:extLst>
              <p:ext uri="{D42A27DB-BD31-4B8C-83A1-F6EECF244321}">
                <p14:modId xmlns:p14="http://schemas.microsoft.com/office/powerpoint/2010/main" val="1585496913"/>
              </p:ext>
            </p:extLst>
          </p:nvPr>
        </p:nvGraphicFramePr>
        <p:xfrm>
          <a:off x="838200" y="1561171"/>
          <a:ext cx="10515600" cy="46157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a:extLst>
              <a:ext uri="{FF2B5EF4-FFF2-40B4-BE49-F238E27FC236}">
                <a16:creationId xmlns:a16="http://schemas.microsoft.com/office/drawing/2014/main" id="{B6E23E8F-BA90-CA4F-8C2C-665B99F68010}"/>
              </a:ext>
            </a:extLst>
          </p:cNvPr>
          <p:cNvSpPr>
            <a:spLocks noGrp="1"/>
          </p:cNvSpPr>
          <p:nvPr>
            <p:ph type="dt" sz="half" idx="10"/>
          </p:nvPr>
        </p:nvSpPr>
        <p:spPr/>
        <p:txBody>
          <a:bodyPr/>
          <a:lstStyle/>
          <a:p>
            <a:fld id="{B1F58DC7-5299-9241-B58C-B3B677802FE9}" type="datetime1">
              <a:rPr lang="en-CA" smtClean="0"/>
              <a:t>2022-06-25</a:t>
            </a:fld>
            <a:endParaRPr lang="en-US"/>
          </a:p>
        </p:txBody>
      </p:sp>
      <p:sp>
        <p:nvSpPr>
          <p:cNvPr id="5" name="Slide Number Placeholder 4">
            <a:extLst>
              <a:ext uri="{FF2B5EF4-FFF2-40B4-BE49-F238E27FC236}">
                <a16:creationId xmlns:a16="http://schemas.microsoft.com/office/drawing/2014/main" id="{EEFA0DCC-7E47-B649-9053-58809D97E0AA}"/>
              </a:ext>
            </a:extLst>
          </p:cNvPr>
          <p:cNvSpPr>
            <a:spLocks noGrp="1"/>
          </p:cNvSpPr>
          <p:nvPr>
            <p:ph type="sldNum" sz="quarter" idx="12"/>
          </p:nvPr>
        </p:nvSpPr>
        <p:spPr/>
        <p:txBody>
          <a:bodyPr/>
          <a:lstStyle/>
          <a:p>
            <a:fld id="{81817943-45D5-5949-BC48-405C5101A313}" type="slidenum">
              <a:rPr lang="en-US" smtClean="0"/>
              <a:t>8</a:t>
            </a:fld>
            <a:endParaRPr lang="en-US"/>
          </a:p>
        </p:txBody>
      </p:sp>
    </p:spTree>
    <p:extLst>
      <p:ext uri="{BB962C8B-B14F-4D97-AF65-F5344CB8AC3E}">
        <p14:creationId xmlns:p14="http://schemas.microsoft.com/office/powerpoint/2010/main" val="42566885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1BE73-A3C5-AF4D-BAD9-35DF868925AA}"/>
              </a:ext>
            </a:extLst>
          </p:cNvPr>
          <p:cNvSpPr>
            <a:spLocks noGrp="1"/>
          </p:cNvSpPr>
          <p:nvPr>
            <p:ph type="title"/>
          </p:nvPr>
        </p:nvSpPr>
        <p:spPr/>
        <p:txBody>
          <a:bodyPr/>
          <a:lstStyle/>
          <a:p>
            <a:pPr rtl="0"/>
            <a:r>
              <a:rPr lang="ar-SA" dirty="0"/>
              <a:t>علة حكم الحضانة</a:t>
            </a:r>
            <a:endParaRPr lang="de-DE" dirty="0"/>
          </a:p>
        </p:txBody>
      </p:sp>
      <p:graphicFrame>
        <p:nvGraphicFramePr>
          <p:cNvPr id="6" name="Content Placeholder 5">
            <a:extLst>
              <a:ext uri="{FF2B5EF4-FFF2-40B4-BE49-F238E27FC236}">
                <a16:creationId xmlns:a16="http://schemas.microsoft.com/office/drawing/2014/main" id="{AA70B7F7-8985-E847-918F-468D2CB2BF02}"/>
              </a:ext>
            </a:extLst>
          </p:cNvPr>
          <p:cNvGraphicFramePr>
            <a:graphicFrameLocks noGrp="1"/>
          </p:cNvGraphicFramePr>
          <p:nvPr>
            <p:ph idx="1"/>
            <p:extLst>
              <p:ext uri="{D42A27DB-BD31-4B8C-83A1-F6EECF244321}">
                <p14:modId xmlns:p14="http://schemas.microsoft.com/office/powerpoint/2010/main" val="4026880174"/>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a:extLst>
              <a:ext uri="{FF2B5EF4-FFF2-40B4-BE49-F238E27FC236}">
                <a16:creationId xmlns:a16="http://schemas.microsoft.com/office/drawing/2014/main" id="{457842F0-C7A8-614B-9E32-4FB2A2F086ED}"/>
              </a:ext>
            </a:extLst>
          </p:cNvPr>
          <p:cNvSpPr>
            <a:spLocks noGrp="1"/>
          </p:cNvSpPr>
          <p:nvPr>
            <p:ph type="dt" sz="half" idx="10"/>
          </p:nvPr>
        </p:nvSpPr>
        <p:spPr/>
        <p:txBody>
          <a:bodyPr/>
          <a:lstStyle/>
          <a:p>
            <a:fld id="{B1F58DC7-5299-9241-B58C-B3B677802FE9}" type="datetime1">
              <a:rPr lang="en-CA" smtClean="0"/>
              <a:t>2022-06-25</a:t>
            </a:fld>
            <a:endParaRPr lang="en-US"/>
          </a:p>
        </p:txBody>
      </p:sp>
      <p:sp>
        <p:nvSpPr>
          <p:cNvPr id="5" name="Slide Number Placeholder 4">
            <a:extLst>
              <a:ext uri="{FF2B5EF4-FFF2-40B4-BE49-F238E27FC236}">
                <a16:creationId xmlns:a16="http://schemas.microsoft.com/office/drawing/2014/main" id="{12C9BAA6-5FC7-1C42-95C5-2A67C9381FCF}"/>
              </a:ext>
            </a:extLst>
          </p:cNvPr>
          <p:cNvSpPr>
            <a:spLocks noGrp="1"/>
          </p:cNvSpPr>
          <p:nvPr>
            <p:ph type="sldNum" sz="quarter" idx="12"/>
          </p:nvPr>
        </p:nvSpPr>
        <p:spPr/>
        <p:txBody>
          <a:bodyPr/>
          <a:lstStyle/>
          <a:p>
            <a:fld id="{81817943-45D5-5949-BC48-405C5101A313}" type="slidenum">
              <a:rPr lang="en-US" smtClean="0"/>
              <a:t>9</a:t>
            </a:fld>
            <a:endParaRPr lang="en-US"/>
          </a:p>
        </p:txBody>
      </p:sp>
    </p:spTree>
    <p:extLst>
      <p:ext uri="{BB962C8B-B14F-4D97-AF65-F5344CB8AC3E}">
        <p14:creationId xmlns:p14="http://schemas.microsoft.com/office/powerpoint/2010/main" val="27995140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3401</TotalTime>
  <Words>510</Words>
  <Application>Microsoft Macintosh PowerPoint</Application>
  <PresentationFormat>Widescreen</PresentationFormat>
  <Paragraphs>69</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المتعة والحضانة  </vt:lpstr>
      <vt:lpstr>المتعة  </vt:lpstr>
      <vt:lpstr>المطلقة قبل الدخول </vt:lpstr>
      <vt:lpstr>المطلقة قبل الدخول </vt:lpstr>
      <vt:lpstr>متعة جميع المطلقات</vt:lpstr>
      <vt:lpstr>مقدار المتعة</vt:lpstr>
      <vt:lpstr>الحضانة  </vt:lpstr>
      <vt:lpstr>حكم الحضانة</vt:lpstr>
      <vt:lpstr>علة حكم الحضانة</vt:lpstr>
      <vt:lpstr>ترتيب استحقاق الحضانة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Amro Ibrahim</dc:creator>
  <cp:lastModifiedBy>Huda Hilal</cp:lastModifiedBy>
  <cp:revision>265</cp:revision>
  <dcterms:created xsi:type="dcterms:W3CDTF">2020-09-13T17:12:40Z</dcterms:created>
  <dcterms:modified xsi:type="dcterms:W3CDTF">2022-06-25T17:08:27Z</dcterms:modified>
</cp:coreProperties>
</file>