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81" r:id="rId3"/>
    <p:sldId id="272" r:id="rId4"/>
    <p:sldId id="273" r:id="rId5"/>
    <p:sldId id="274" r:id="rId6"/>
    <p:sldId id="275" r:id="rId7"/>
    <p:sldId id="276" r:id="rId8"/>
    <p:sldId id="27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</a:t>
            </a:r>
            <a:r>
              <a:rPr lang="ar-EG" sz="1800" b="1" dirty="0"/>
              <a:t>2</a:t>
            </a:r>
            <a:r>
              <a:rPr lang="en-CA" sz="1800" b="1" dirty="0"/>
              <a:t>E – Arabic Curriculum – Lecture No. </a:t>
            </a:r>
            <a:r>
              <a:rPr lang="en-US" sz="1800" b="1" dirty="0"/>
              <a:t>2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محادثة عن السلطان مراد الأول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870F69-BC76-4336-9814-2747C71AD9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440" y="2765235"/>
            <a:ext cx="10309120" cy="132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592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8FE98C-0F18-49D1-A53D-EB25835ED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675" y="3017022"/>
            <a:ext cx="11310650" cy="82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F38133-34F7-42D3-B5BC-1B70161F3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27" y="3029639"/>
            <a:ext cx="11103546" cy="79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773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043149-9019-450A-83A9-9576332F0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858" y="2996589"/>
            <a:ext cx="11910284" cy="86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092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A50730-06C4-4DCA-820F-CD008FA751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915" y="1980998"/>
            <a:ext cx="8202170" cy="28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873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F1C13A-4E84-4052-BFAF-A12790AB8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521" y="2247735"/>
            <a:ext cx="6496957" cy="236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066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21A84F-5733-4C95-A6EA-6094C80C7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367152">
            <a:off x="1928231" y="2142945"/>
            <a:ext cx="8335538" cy="257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495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19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محادثة عن السلطان مراد الأول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51</cp:revision>
  <dcterms:created xsi:type="dcterms:W3CDTF">2020-09-13T16:40:33Z</dcterms:created>
  <dcterms:modified xsi:type="dcterms:W3CDTF">2024-03-02T12:40:08Z</dcterms:modified>
</cp:coreProperties>
</file>