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95" r:id="rId3"/>
    <p:sldId id="296" r:id="rId4"/>
    <p:sldId id="283" r:id="rId5"/>
    <p:sldId id="301" r:id="rId6"/>
    <p:sldId id="302" r:id="rId7"/>
    <p:sldId id="303" r:id="rId8"/>
    <p:sldId id="304" r:id="rId9"/>
    <p:sldId id="305" r:id="rId10"/>
    <p:sldId id="325" r:id="rId11"/>
    <p:sldId id="324" r:id="rId12"/>
    <p:sldId id="326" r:id="rId13"/>
    <p:sldId id="306" r:id="rId14"/>
    <p:sldId id="327" r:id="rId15"/>
    <p:sldId id="307" r:id="rId16"/>
    <p:sldId id="328" r:id="rId17"/>
    <p:sldId id="329" r:id="rId18"/>
    <p:sldId id="308" r:id="rId19"/>
    <p:sldId id="330" r:id="rId20"/>
    <p:sldId id="331" r:id="rId21"/>
    <p:sldId id="332" r:id="rId22"/>
    <p:sldId id="333" r:id="rId23"/>
    <p:sldId id="334" r:id="rId24"/>
    <p:sldId id="335" r:id="rId25"/>
    <p:sldId id="498" r:id="rId26"/>
    <p:sldId id="343" r:id="rId27"/>
    <p:sldId id="300" r:id="rId28"/>
    <p:sldId id="25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مَاذَا يَفْعَل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يَغْسِل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يَسْتَحِم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3F525F-E707-4B2D-AB2B-384A738253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يَتَنَاوَل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49B657-B4D4-4665-8335-62CBAF4E3013}" type="par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16E291-CA46-4C77-A74F-B80ED8D9E380}" type="sib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يَسْتَيْقِظ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7212D21-A7FC-407A-A18B-5AFCC6D98FB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CF871B-5338-4E43-B68D-4DE7042F677A}" type="parTrans" cxnId="{FE5C62E9-F472-4341-9162-D09946E05A3F}">
      <dgm:prSet/>
      <dgm:spPr/>
      <dgm:t>
        <a:bodyPr/>
        <a:lstStyle/>
        <a:p>
          <a:endParaRPr lang="en-US"/>
        </a:p>
      </dgm:t>
    </dgm:pt>
    <dgm:pt modelId="{02483F8E-77B7-429F-99B0-310756ABFB3F}" type="sibTrans" cxnId="{FE5C62E9-F472-4341-9162-D09946E05A3F}">
      <dgm:prSet/>
      <dgm:spPr/>
      <dgm:t>
        <a:bodyPr/>
        <a:lstStyle/>
        <a:p>
          <a:endParaRPr lang="en-US"/>
        </a:p>
      </dgm:t>
    </dgm:pt>
    <dgm:pt modelId="{AF4CF007-E024-413E-9EEC-87E38B6C53B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يَذْهَب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2790C1B-1562-4ACF-A07D-A2800D4450FC}" type="parTrans" cxnId="{CB16A978-3777-456C-AEC7-FDF1F574D0E7}">
      <dgm:prSet/>
      <dgm:spPr/>
      <dgm:t>
        <a:bodyPr/>
        <a:lstStyle/>
        <a:p>
          <a:endParaRPr lang="en-US"/>
        </a:p>
      </dgm:t>
    </dgm:pt>
    <dgm:pt modelId="{ECC731C3-04F6-4615-A925-A856E80B95EB}" type="sibTrans" cxnId="{CB16A978-3777-456C-AEC7-FDF1F574D0E7}">
      <dgm:prSet/>
      <dgm:spPr/>
      <dgm:t>
        <a:bodyPr/>
        <a:lstStyle/>
        <a:p>
          <a:endParaRPr lang="en-US"/>
        </a:p>
      </dgm:t>
    </dgm:pt>
    <dgm:pt modelId="{6D8D7493-C221-451B-9902-9D2F345E49C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يَدْرُس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7CBD54-B316-47F7-8B3F-CBC314F3E738}" type="parTrans" cxnId="{D6483B20-0DB5-4EC3-A24D-24C223FFCE38}">
      <dgm:prSet/>
      <dgm:spPr/>
      <dgm:t>
        <a:bodyPr/>
        <a:lstStyle/>
        <a:p>
          <a:endParaRPr lang="en-US"/>
        </a:p>
      </dgm:t>
    </dgm:pt>
    <dgm:pt modelId="{C0DB13EF-8EA3-4DF3-9374-F81DCEDC59AE}" type="sibTrans" cxnId="{D6483B20-0DB5-4EC3-A24D-24C223FFCE38}">
      <dgm:prSet/>
      <dgm:spPr/>
      <dgm:t>
        <a:bodyPr/>
        <a:lstStyle/>
        <a:p>
          <a:endParaRPr lang="en-US"/>
        </a:p>
      </dgm:t>
    </dgm:pt>
    <dgm:pt modelId="{917BF09D-E554-4792-B0A2-48111928942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يَلْعَب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ABA973-D6D6-4382-94FD-EDEE0143AE74}" type="parTrans" cxnId="{876ED376-5DC9-444B-A0AE-1572DCC9A226}">
      <dgm:prSet/>
      <dgm:spPr/>
      <dgm:t>
        <a:bodyPr/>
        <a:lstStyle/>
        <a:p>
          <a:endParaRPr lang="en-US"/>
        </a:p>
      </dgm:t>
    </dgm:pt>
    <dgm:pt modelId="{73F22595-92CB-4562-BAE6-651A6C061E1F}" type="sibTrans" cxnId="{876ED376-5DC9-444B-A0AE-1572DCC9A226}">
      <dgm:prSet/>
      <dgm:spPr/>
      <dgm:t>
        <a:bodyPr/>
        <a:lstStyle/>
        <a:p>
          <a:endParaRPr lang="en-US"/>
        </a:p>
      </dgm:t>
    </dgm:pt>
    <dgm:pt modelId="{6A994AB3-1D43-44DD-BC70-5AEB8BF24D3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يَعُود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8298D84-292F-46D0-9A53-35DFCDB4BA8B}" type="parTrans" cxnId="{C56FE0C2-28ED-40CA-A9E2-61BA874E3E24}">
      <dgm:prSet/>
      <dgm:spPr/>
      <dgm:t>
        <a:bodyPr/>
        <a:lstStyle/>
        <a:p>
          <a:endParaRPr lang="en-US"/>
        </a:p>
      </dgm:t>
    </dgm:pt>
    <dgm:pt modelId="{05E4DF79-FBEE-41FA-8805-42EF2FC15132}" type="sibTrans" cxnId="{C56FE0C2-28ED-40CA-A9E2-61BA874E3E24}">
      <dgm:prSet/>
      <dgm:spPr/>
      <dgm:t>
        <a:bodyPr/>
        <a:lstStyle/>
        <a:p>
          <a:endParaRPr lang="en-US"/>
        </a:p>
      </dgm:t>
    </dgm:pt>
    <dgm:pt modelId="{F68855F6-F021-441A-8ED1-0C431D27DDD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يُشَاهِد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18CFA8B-16DD-4C4A-8AF6-A4B23D97FE12}" type="parTrans" cxnId="{ACAF3817-3221-44AB-8519-C66296EFFE5C}">
      <dgm:prSet/>
      <dgm:spPr/>
      <dgm:t>
        <a:bodyPr/>
        <a:lstStyle/>
        <a:p>
          <a:endParaRPr lang="en-US"/>
        </a:p>
      </dgm:t>
    </dgm:pt>
    <dgm:pt modelId="{D98A76EA-3B5C-43A2-BFB2-4DDA498A640F}" type="sibTrans" cxnId="{ACAF3817-3221-44AB-8519-C66296EFFE5C}">
      <dgm:prSet/>
      <dgm:spPr/>
      <dgm:t>
        <a:bodyPr/>
        <a:lstStyle/>
        <a:p>
          <a:endParaRPr lang="en-US"/>
        </a:p>
      </dgm:t>
    </dgm:pt>
    <dgm:pt modelId="{132A286C-3FFF-4432-8CFF-AF771830EF5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يَشْرَب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66FFAC5-4244-4AA6-B39F-B31F99BA03C5}" type="parTrans" cxnId="{58D63D16-68C9-48CB-B499-4F8464DFFB6F}">
      <dgm:prSet/>
      <dgm:spPr/>
    </dgm:pt>
    <dgm:pt modelId="{D55ADF9F-EE39-4895-A82B-D1687162095D}" type="sibTrans" cxnId="{58D63D16-68C9-48CB-B499-4F8464DFFB6F}">
      <dgm:prSet/>
      <dgm:spPr/>
    </dgm:pt>
    <dgm:pt modelId="{469CE41B-FA92-40AA-AF38-85610D20CAD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FF542E-3E0B-457F-BD94-F131BA203D90}" type="parTrans" cxnId="{68C9D919-FCDF-4207-82CA-DE0C5AD1C799}">
      <dgm:prSet/>
      <dgm:spPr/>
    </dgm:pt>
    <dgm:pt modelId="{3F240B4B-3488-42FE-AB2F-84DA8B7EBE7E}" type="sibTrans" cxnId="{68C9D919-FCDF-4207-82CA-DE0C5AD1C799}">
      <dgm:prSet/>
      <dgm:spPr/>
    </dgm:pt>
    <dgm:pt modelId="{53B44D08-BFF5-44E6-A719-08EEC59F8A0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5589-35CC-48D4-AA99-D386F7CEDA5D}" type="parTrans" cxnId="{A99CC1F9-F21C-42DA-AB24-CB876E74ACDC}">
      <dgm:prSet/>
      <dgm:spPr/>
    </dgm:pt>
    <dgm:pt modelId="{C8A2A463-0D95-4F1E-842C-68FF1CABA7E2}" type="sibTrans" cxnId="{A99CC1F9-F21C-42DA-AB24-CB876E74ACDC}">
      <dgm:prSet/>
      <dgm:spPr/>
    </dgm:pt>
    <dgm:pt modelId="{E1BD23A7-6CAC-4F92-8C59-D0E078928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5563EE-30D2-4FD4-B24C-12A4AD516948}" type="parTrans" cxnId="{4A2038CC-2AE6-4512-8B68-097AB9F753C4}">
      <dgm:prSet/>
      <dgm:spPr/>
    </dgm:pt>
    <dgm:pt modelId="{C7C08F8B-79D0-4326-AC99-44B2599DE31D}" type="sibTrans" cxnId="{4A2038CC-2AE6-4512-8B68-097AB9F753C4}">
      <dgm:prSet/>
      <dgm:spPr/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15"/>
      <dgm:spPr/>
    </dgm:pt>
    <dgm:pt modelId="{E4798221-79E5-4B09-9135-F2A4AA4B30AA}" type="pres">
      <dgm:prSet presAssocID="{21C65D1B-B9DA-493B-8972-1A23CB951AB6}" presName="node" presStyleLbl="vennNode1" presStyleIdx="1" presStyleCnt="15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15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15">
        <dgm:presLayoutVars>
          <dgm:bulletEnabled val="1"/>
        </dgm:presLayoutVars>
      </dgm:prSet>
      <dgm:spPr/>
    </dgm:pt>
    <dgm:pt modelId="{94D42886-DAE8-49E2-8B31-69EBD6AC7B9C}" type="pres">
      <dgm:prSet presAssocID="{5A3F525F-E707-4B2D-AB2B-384A73825365}" presName="node" presStyleLbl="vennNode1" presStyleIdx="4" presStyleCnt="15">
        <dgm:presLayoutVars>
          <dgm:bulletEnabled val="1"/>
        </dgm:presLayoutVars>
      </dgm:prSet>
      <dgm:spPr/>
    </dgm:pt>
    <dgm:pt modelId="{5CBAD252-90EF-4155-81E2-B43C5E7A9DA2}" type="pres">
      <dgm:prSet presAssocID="{132A286C-3FFF-4432-8CFF-AF771830EF50}" presName="node" presStyleLbl="vennNode1" presStyleIdx="5" presStyleCnt="15">
        <dgm:presLayoutVars>
          <dgm:bulletEnabled val="1"/>
        </dgm:presLayoutVars>
      </dgm:prSet>
      <dgm:spPr/>
    </dgm:pt>
    <dgm:pt modelId="{EEB61DD6-DA27-48AA-831E-96BBA80354F6}" type="pres">
      <dgm:prSet presAssocID="{B7212D21-A7FC-407A-A18B-5AFCC6D98FBB}" presName="node" presStyleLbl="vennNode1" presStyleIdx="6" presStyleCnt="15">
        <dgm:presLayoutVars>
          <dgm:bulletEnabled val="1"/>
        </dgm:presLayoutVars>
      </dgm:prSet>
      <dgm:spPr/>
    </dgm:pt>
    <dgm:pt modelId="{872163D4-D10A-4F96-8D7C-8F50F4466BB5}" type="pres">
      <dgm:prSet presAssocID="{AF4CF007-E024-413E-9EEC-87E38B6C53BE}" presName="node" presStyleLbl="vennNode1" presStyleIdx="7" presStyleCnt="15">
        <dgm:presLayoutVars>
          <dgm:bulletEnabled val="1"/>
        </dgm:presLayoutVars>
      </dgm:prSet>
      <dgm:spPr/>
    </dgm:pt>
    <dgm:pt modelId="{B4088DED-1C27-4FBF-BA83-E831F3222F41}" type="pres">
      <dgm:prSet presAssocID="{6D8D7493-C221-451B-9902-9D2F345E49CF}" presName="node" presStyleLbl="vennNode1" presStyleIdx="8" presStyleCnt="15">
        <dgm:presLayoutVars>
          <dgm:bulletEnabled val="1"/>
        </dgm:presLayoutVars>
      </dgm:prSet>
      <dgm:spPr/>
    </dgm:pt>
    <dgm:pt modelId="{9154B58A-A1BE-4FC3-B8C0-085D61A2EB57}" type="pres">
      <dgm:prSet presAssocID="{917BF09D-E554-4792-B0A2-481119289428}" presName="node" presStyleLbl="vennNode1" presStyleIdx="9" presStyleCnt="15">
        <dgm:presLayoutVars>
          <dgm:bulletEnabled val="1"/>
        </dgm:presLayoutVars>
      </dgm:prSet>
      <dgm:spPr/>
    </dgm:pt>
    <dgm:pt modelId="{40A15272-86CF-4DBC-AB50-96FA7C4B848C}" type="pres">
      <dgm:prSet presAssocID="{6A994AB3-1D43-44DD-BC70-5AEB8BF24D34}" presName="node" presStyleLbl="vennNode1" presStyleIdx="10" presStyleCnt="15">
        <dgm:presLayoutVars>
          <dgm:bulletEnabled val="1"/>
        </dgm:presLayoutVars>
      </dgm:prSet>
      <dgm:spPr/>
    </dgm:pt>
    <dgm:pt modelId="{B9D7BE7E-AC2B-4E0C-BF5A-10DFDD087C38}" type="pres">
      <dgm:prSet presAssocID="{F68855F6-F021-441A-8ED1-0C431D27DDD8}" presName="node" presStyleLbl="vennNode1" presStyleIdx="11" presStyleCnt="15">
        <dgm:presLayoutVars>
          <dgm:bulletEnabled val="1"/>
        </dgm:presLayoutVars>
      </dgm:prSet>
      <dgm:spPr/>
    </dgm:pt>
    <dgm:pt modelId="{44ADB881-5063-481E-9FA4-4803672FA775}" type="pres">
      <dgm:prSet presAssocID="{469CE41B-FA92-40AA-AF38-85610D20CAD3}" presName="node" presStyleLbl="vennNode1" presStyleIdx="12" presStyleCnt="15">
        <dgm:presLayoutVars>
          <dgm:bulletEnabled val="1"/>
        </dgm:presLayoutVars>
      </dgm:prSet>
      <dgm:spPr/>
    </dgm:pt>
    <dgm:pt modelId="{9CFB9063-F9F5-45EC-8767-91F65A07F914}" type="pres">
      <dgm:prSet presAssocID="{53B44D08-BFF5-44E6-A719-08EEC59F8A04}" presName="node" presStyleLbl="vennNode1" presStyleIdx="13" presStyleCnt="15">
        <dgm:presLayoutVars>
          <dgm:bulletEnabled val="1"/>
        </dgm:presLayoutVars>
      </dgm:prSet>
      <dgm:spPr/>
    </dgm:pt>
    <dgm:pt modelId="{D10341E8-AE72-4F96-BD09-E5209F41F168}" type="pres">
      <dgm:prSet presAssocID="{E1BD23A7-6CAC-4F92-8C59-D0E078928B77}" presName="node" presStyleLbl="vennNode1" presStyleIdx="14" presStyleCnt="15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2AD90E10-318D-4309-8221-C8BFDBD80452}" type="presOf" srcId="{917BF09D-E554-4792-B0A2-481119289428}" destId="{9154B58A-A1BE-4FC3-B8C0-085D61A2EB57}" srcOrd="0" destOrd="0" presId="urn:microsoft.com/office/officeart/2005/8/layout/radial3"/>
    <dgm:cxn modelId="{58D63D16-68C9-48CB-B499-4F8464DFFB6F}" srcId="{CEB2BEB0-1AAF-4A7E-85D1-1E8B21D28925}" destId="{132A286C-3FFF-4432-8CFF-AF771830EF50}" srcOrd="4" destOrd="0" parTransId="{066FFAC5-4244-4AA6-B39F-B31F99BA03C5}" sibTransId="{D55ADF9F-EE39-4895-A82B-D1687162095D}"/>
    <dgm:cxn modelId="{ACAF3817-3221-44AB-8519-C66296EFFE5C}" srcId="{CEB2BEB0-1AAF-4A7E-85D1-1E8B21D28925}" destId="{F68855F6-F021-441A-8ED1-0C431D27DDD8}" srcOrd="10" destOrd="0" parTransId="{618CFA8B-16DD-4C4A-8AF6-A4B23D97FE12}" sibTransId="{D98A76EA-3B5C-43A2-BFB2-4DDA498A640F}"/>
    <dgm:cxn modelId="{68C9D919-FCDF-4207-82CA-DE0C5AD1C799}" srcId="{CEB2BEB0-1AAF-4A7E-85D1-1E8B21D28925}" destId="{469CE41B-FA92-40AA-AF38-85610D20CAD3}" srcOrd="11" destOrd="0" parTransId="{67FF542E-3E0B-457F-BD94-F131BA203D90}" sibTransId="{3F240B4B-3488-42FE-AB2F-84DA8B7EBE7E}"/>
    <dgm:cxn modelId="{D6483B20-0DB5-4EC3-A24D-24C223FFCE38}" srcId="{CEB2BEB0-1AAF-4A7E-85D1-1E8B21D28925}" destId="{6D8D7493-C221-451B-9902-9D2F345E49CF}" srcOrd="7" destOrd="0" parTransId="{B57CBD54-B316-47F7-8B3F-CBC314F3E738}" sibTransId="{C0DB13EF-8EA3-4DF3-9374-F81DCEDC59AE}"/>
    <dgm:cxn modelId="{A30AA422-4FFC-48A8-8088-21022F550CE5}" type="presOf" srcId="{132A286C-3FFF-4432-8CFF-AF771830EF50}" destId="{5CBAD252-90EF-4155-81E2-B43C5E7A9DA2}" srcOrd="0" destOrd="0" presId="urn:microsoft.com/office/officeart/2005/8/layout/radial3"/>
    <dgm:cxn modelId="{A9C4B829-4F95-4178-8F56-17A3369BF552}" type="presOf" srcId="{B7212D21-A7FC-407A-A18B-5AFCC6D98FBB}" destId="{EEB61DD6-DA27-48AA-831E-96BBA80354F6}" srcOrd="0" destOrd="0" presId="urn:microsoft.com/office/officeart/2005/8/layout/radial3"/>
    <dgm:cxn modelId="{5147C72A-13C2-4DB2-BAD6-0BA67786B8A5}" type="presOf" srcId="{53B44D08-BFF5-44E6-A719-08EEC59F8A04}" destId="{9CFB9063-F9F5-45EC-8767-91F65A07F914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26011D32-CBA2-434A-BA79-3DF8033727A2}" type="presOf" srcId="{F68855F6-F021-441A-8ED1-0C431D27DDD8}" destId="{B9D7BE7E-AC2B-4E0C-BF5A-10DFDD087C38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BA552466-5DA0-452C-A82E-2F91DEFF8DB4}" type="presOf" srcId="{5A3F525F-E707-4B2D-AB2B-384A73825365}" destId="{94D42886-DAE8-49E2-8B31-69EBD6AC7B9C}" srcOrd="0" destOrd="0" presId="urn:microsoft.com/office/officeart/2005/8/layout/radial3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876ED376-5DC9-444B-A0AE-1572DCC9A226}" srcId="{CEB2BEB0-1AAF-4A7E-85D1-1E8B21D28925}" destId="{917BF09D-E554-4792-B0A2-481119289428}" srcOrd="8" destOrd="0" parTransId="{89ABA973-D6D6-4382-94FD-EDEE0143AE74}" sibTransId="{73F22595-92CB-4562-BAE6-651A6C061E1F}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57829977-184A-4300-B001-28974745B3CD}" type="presOf" srcId="{E1BD23A7-6CAC-4F92-8C59-D0E078928B77}" destId="{D10341E8-AE72-4F96-BD09-E5209F41F168}" srcOrd="0" destOrd="0" presId="urn:microsoft.com/office/officeart/2005/8/layout/radial3"/>
    <dgm:cxn modelId="{CB16A978-3777-456C-AEC7-FDF1F574D0E7}" srcId="{CEB2BEB0-1AAF-4A7E-85D1-1E8B21D28925}" destId="{AF4CF007-E024-413E-9EEC-87E38B6C53BE}" srcOrd="6" destOrd="0" parTransId="{A2790C1B-1562-4ACF-A07D-A2800D4450FC}" sibTransId="{ECC731C3-04F6-4615-A925-A856E80B95EB}"/>
    <dgm:cxn modelId="{D10ACC89-F348-421D-A785-F590D25376A7}" type="presOf" srcId="{AF4CF007-E024-413E-9EEC-87E38B6C53BE}" destId="{872163D4-D10A-4F96-8D7C-8F50F4466BB5}" srcOrd="0" destOrd="0" presId="urn:microsoft.com/office/officeart/2005/8/layout/radial3"/>
    <dgm:cxn modelId="{261932A1-E107-41DE-A72E-8CDD2E24DA79}" type="presOf" srcId="{469CE41B-FA92-40AA-AF38-85610D20CAD3}" destId="{44ADB881-5063-481E-9FA4-4803672FA775}" srcOrd="0" destOrd="0" presId="urn:microsoft.com/office/officeart/2005/8/layout/radial3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73B66BC-4C26-44CD-813E-3CE842C65667}" type="presOf" srcId="{6D8D7493-C221-451B-9902-9D2F345E49CF}" destId="{B4088DED-1C27-4FBF-BA83-E831F3222F41}" srcOrd="0" destOrd="0" presId="urn:microsoft.com/office/officeart/2005/8/layout/radial3"/>
    <dgm:cxn modelId="{C56FE0C2-28ED-40CA-A9E2-61BA874E3E24}" srcId="{CEB2BEB0-1AAF-4A7E-85D1-1E8B21D28925}" destId="{6A994AB3-1D43-44DD-BC70-5AEB8BF24D34}" srcOrd="9" destOrd="0" parTransId="{E8298D84-292F-46D0-9A53-35DFCDB4BA8B}" sibTransId="{05E4DF79-FBEE-41FA-8805-42EF2FC15132}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4A2038CC-2AE6-4512-8B68-097AB9F753C4}" srcId="{CEB2BEB0-1AAF-4A7E-85D1-1E8B21D28925}" destId="{E1BD23A7-6CAC-4F92-8C59-D0E078928B77}" srcOrd="13" destOrd="0" parTransId="{F65563EE-30D2-4FD4-B24C-12A4AD516948}" sibTransId="{C7C08F8B-79D0-4326-AC99-44B2599DE31D}"/>
    <dgm:cxn modelId="{EF549CDD-C3F4-4A02-B51E-640C34FD80B7}" srcId="{CEB2BEB0-1AAF-4A7E-85D1-1E8B21D28925}" destId="{5A3F525F-E707-4B2D-AB2B-384A73825365}" srcOrd="3" destOrd="0" parTransId="{BD49B657-B4D4-4665-8335-62CBAF4E3013}" sibTransId="{D116E291-CA46-4C77-A74F-B80ED8D9E380}"/>
    <dgm:cxn modelId="{FE5C62E9-F472-4341-9162-D09946E05A3F}" srcId="{CEB2BEB0-1AAF-4A7E-85D1-1E8B21D28925}" destId="{B7212D21-A7FC-407A-A18B-5AFCC6D98FBB}" srcOrd="5" destOrd="0" parTransId="{16CF871B-5338-4E43-B68D-4DE7042F677A}" sibTransId="{02483F8E-77B7-429F-99B0-310756ABFB3F}"/>
    <dgm:cxn modelId="{32B2ADF7-EE1F-4FBF-BAF5-8DBB36A07895}" type="presOf" srcId="{6A994AB3-1D43-44DD-BC70-5AEB8BF24D34}" destId="{40A15272-86CF-4DBC-AB50-96FA7C4B848C}" srcOrd="0" destOrd="0" presId="urn:microsoft.com/office/officeart/2005/8/layout/radial3"/>
    <dgm:cxn modelId="{A99CC1F9-F21C-42DA-AB24-CB876E74ACDC}" srcId="{CEB2BEB0-1AAF-4A7E-85D1-1E8B21D28925}" destId="{53B44D08-BFF5-44E6-A719-08EEC59F8A04}" srcOrd="12" destOrd="0" parTransId="{7F3A5589-35CC-48D4-AA99-D386F7CEDA5D}" sibTransId="{C8A2A463-0D95-4F1E-842C-68FF1CABA7E2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  <dgm:cxn modelId="{D32CF193-6BCE-4551-A722-D68820CF0133}" type="presParOf" srcId="{DF6D14A7-9239-4AC5-81C9-B8DBDD04E781}" destId="{94D42886-DAE8-49E2-8B31-69EBD6AC7B9C}" srcOrd="4" destOrd="0" presId="urn:microsoft.com/office/officeart/2005/8/layout/radial3"/>
    <dgm:cxn modelId="{71F138BE-2189-4F75-AD9A-EF6042A19076}" type="presParOf" srcId="{DF6D14A7-9239-4AC5-81C9-B8DBDD04E781}" destId="{5CBAD252-90EF-4155-81E2-B43C5E7A9DA2}" srcOrd="5" destOrd="0" presId="urn:microsoft.com/office/officeart/2005/8/layout/radial3"/>
    <dgm:cxn modelId="{5337432D-7E1A-4F78-93D4-268338551B53}" type="presParOf" srcId="{DF6D14A7-9239-4AC5-81C9-B8DBDD04E781}" destId="{EEB61DD6-DA27-48AA-831E-96BBA80354F6}" srcOrd="6" destOrd="0" presId="urn:microsoft.com/office/officeart/2005/8/layout/radial3"/>
    <dgm:cxn modelId="{69A1E874-1617-4B0F-B4C2-AF3DFBA5CF91}" type="presParOf" srcId="{DF6D14A7-9239-4AC5-81C9-B8DBDD04E781}" destId="{872163D4-D10A-4F96-8D7C-8F50F4466BB5}" srcOrd="7" destOrd="0" presId="urn:microsoft.com/office/officeart/2005/8/layout/radial3"/>
    <dgm:cxn modelId="{6450A7B6-70A9-4437-9928-7A2D7DD55A83}" type="presParOf" srcId="{DF6D14A7-9239-4AC5-81C9-B8DBDD04E781}" destId="{B4088DED-1C27-4FBF-BA83-E831F3222F41}" srcOrd="8" destOrd="0" presId="urn:microsoft.com/office/officeart/2005/8/layout/radial3"/>
    <dgm:cxn modelId="{C757FE7F-6D2E-42DE-9587-6A5BB4D186AC}" type="presParOf" srcId="{DF6D14A7-9239-4AC5-81C9-B8DBDD04E781}" destId="{9154B58A-A1BE-4FC3-B8C0-085D61A2EB57}" srcOrd="9" destOrd="0" presId="urn:microsoft.com/office/officeart/2005/8/layout/radial3"/>
    <dgm:cxn modelId="{B8748967-0A62-47CD-9737-BB8B869A869A}" type="presParOf" srcId="{DF6D14A7-9239-4AC5-81C9-B8DBDD04E781}" destId="{40A15272-86CF-4DBC-AB50-96FA7C4B848C}" srcOrd="10" destOrd="0" presId="urn:microsoft.com/office/officeart/2005/8/layout/radial3"/>
    <dgm:cxn modelId="{5F4354AA-3C1F-4AC0-A9BD-102EAA9E8C57}" type="presParOf" srcId="{DF6D14A7-9239-4AC5-81C9-B8DBDD04E781}" destId="{B9D7BE7E-AC2B-4E0C-BF5A-10DFDD087C38}" srcOrd="11" destOrd="0" presId="urn:microsoft.com/office/officeart/2005/8/layout/radial3"/>
    <dgm:cxn modelId="{535AD77E-BC7E-49F4-8805-4E9892846C8B}" type="presParOf" srcId="{DF6D14A7-9239-4AC5-81C9-B8DBDD04E781}" destId="{44ADB881-5063-481E-9FA4-4803672FA775}" srcOrd="12" destOrd="0" presId="urn:microsoft.com/office/officeart/2005/8/layout/radial3"/>
    <dgm:cxn modelId="{D784F3B6-31A8-4515-AE91-DF74B457FDF5}" type="presParOf" srcId="{DF6D14A7-9239-4AC5-81C9-B8DBDD04E781}" destId="{9CFB9063-F9F5-45EC-8767-91F65A07F914}" srcOrd="13" destOrd="0" presId="urn:microsoft.com/office/officeart/2005/8/layout/radial3"/>
    <dgm:cxn modelId="{228967F0-583D-4665-8F5A-15BC0357110D}" type="presParOf" srcId="{DF6D14A7-9239-4AC5-81C9-B8DBDD04E781}" destId="{D10341E8-AE72-4F96-BD09-E5209F41F168}" srcOrd="1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4605858" y="1938857"/>
          <a:ext cx="2980282" cy="298028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>
              <a:latin typeface="Sakkal Majalla" panose="02000000000000000000" pitchFamily="2" charset="-78"/>
              <a:cs typeface="Sakkal Majalla" panose="02000000000000000000" pitchFamily="2" charset="-78"/>
            </a:rPr>
            <a:t>مَاذَا يَفْعَل</a:t>
          </a: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؟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42310" y="2375309"/>
        <a:ext cx="2107378" cy="2107378"/>
      </dsp:txXfrm>
    </dsp:sp>
    <dsp:sp modelId="{E4798221-79E5-4B09-9135-F2A4AA4B30AA}">
      <dsp:nvSpPr>
        <dsp:cNvPr id="0" name=""/>
        <dsp:cNvSpPr/>
      </dsp:nvSpPr>
      <dsp:spPr>
        <a:xfrm>
          <a:off x="5350929" y="2421"/>
          <a:ext cx="1490141" cy="149014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يَسْتَيْقِظ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69155" y="220647"/>
        <a:ext cx="1053689" cy="1053689"/>
      </dsp:txXfrm>
    </dsp:sp>
    <dsp:sp modelId="{FC4FE2A1-300C-4AE5-8326-982C0E8355C9}">
      <dsp:nvSpPr>
        <dsp:cNvPr id="0" name=""/>
        <dsp:cNvSpPr/>
      </dsp:nvSpPr>
      <dsp:spPr>
        <a:xfrm>
          <a:off x="6514391" y="267974"/>
          <a:ext cx="1490141" cy="149014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>
              <a:latin typeface="Sakkal Majalla" panose="02000000000000000000" pitchFamily="2" charset="-78"/>
              <a:cs typeface="Sakkal Majalla" panose="02000000000000000000" pitchFamily="2" charset="-78"/>
            </a:rPr>
            <a:t>يَغْسِل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32617" y="486200"/>
        <a:ext cx="1053689" cy="1053689"/>
      </dsp:txXfrm>
    </dsp:sp>
    <dsp:sp modelId="{A9DCC4D2-9B4F-4D51-8102-3878487CA98B}">
      <dsp:nvSpPr>
        <dsp:cNvPr id="0" name=""/>
        <dsp:cNvSpPr/>
      </dsp:nvSpPr>
      <dsp:spPr>
        <a:xfrm>
          <a:off x="7447415" y="1012036"/>
          <a:ext cx="1490141" cy="149014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يَسْتَحِم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665641" y="1230262"/>
        <a:ext cx="1053689" cy="1053689"/>
      </dsp:txXfrm>
    </dsp:sp>
    <dsp:sp modelId="{94D42886-DAE8-49E2-8B31-69EBD6AC7B9C}">
      <dsp:nvSpPr>
        <dsp:cNvPr id="0" name=""/>
        <dsp:cNvSpPr/>
      </dsp:nvSpPr>
      <dsp:spPr>
        <a:xfrm>
          <a:off x="7965204" y="2087237"/>
          <a:ext cx="1490141" cy="149014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يَتَنَاوَل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83430" y="2305463"/>
        <a:ext cx="1053689" cy="1053689"/>
      </dsp:txXfrm>
    </dsp:sp>
    <dsp:sp modelId="{5CBAD252-90EF-4155-81E2-B43C5E7A9DA2}">
      <dsp:nvSpPr>
        <dsp:cNvPr id="0" name=""/>
        <dsp:cNvSpPr/>
      </dsp:nvSpPr>
      <dsp:spPr>
        <a:xfrm>
          <a:off x="7965204" y="3280619"/>
          <a:ext cx="1490141" cy="149014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يَشْرَب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83430" y="3498845"/>
        <a:ext cx="1053689" cy="1053689"/>
      </dsp:txXfrm>
    </dsp:sp>
    <dsp:sp modelId="{EEB61DD6-DA27-48AA-831E-96BBA80354F6}">
      <dsp:nvSpPr>
        <dsp:cNvPr id="0" name=""/>
        <dsp:cNvSpPr/>
      </dsp:nvSpPr>
      <dsp:spPr>
        <a:xfrm>
          <a:off x="7447415" y="4355820"/>
          <a:ext cx="1490141" cy="149014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665641" y="4574046"/>
        <a:ext cx="1053689" cy="1053689"/>
      </dsp:txXfrm>
    </dsp:sp>
    <dsp:sp modelId="{872163D4-D10A-4F96-8D7C-8F50F4466BB5}">
      <dsp:nvSpPr>
        <dsp:cNvPr id="0" name=""/>
        <dsp:cNvSpPr/>
      </dsp:nvSpPr>
      <dsp:spPr>
        <a:xfrm>
          <a:off x="6514391" y="5099882"/>
          <a:ext cx="1490141" cy="149014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يَذْهَب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32617" y="5318108"/>
        <a:ext cx="1053689" cy="1053689"/>
      </dsp:txXfrm>
    </dsp:sp>
    <dsp:sp modelId="{B4088DED-1C27-4FBF-BA83-E831F3222F41}">
      <dsp:nvSpPr>
        <dsp:cNvPr id="0" name=""/>
        <dsp:cNvSpPr/>
      </dsp:nvSpPr>
      <dsp:spPr>
        <a:xfrm>
          <a:off x="5350929" y="5365434"/>
          <a:ext cx="1490141" cy="149014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يَدْرُس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69155" y="5583660"/>
        <a:ext cx="1053689" cy="1053689"/>
      </dsp:txXfrm>
    </dsp:sp>
    <dsp:sp modelId="{9154B58A-A1BE-4FC3-B8C0-085D61A2EB57}">
      <dsp:nvSpPr>
        <dsp:cNvPr id="0" name=""/>
        <dsp:cNvSpPr/>
      </dsp:nvSpPr>
      <dsp:spPr>
        <a:xfrm>
          <a:off x="4187467" y="5099882"/>
          <a:ext cx="1490141" cy="149014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يَلْعَب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05693" y="5318108"/>
        <a:ext cx="1053689" cy="1053689"/>
      </dsp:txXfrm>
    </dsp:sp>
    <dsp:sp modelId="{40A15272-86CF-4DBC-AB50-96FA7C4B848C}">
      <dsp:nvSpPr>
        <dsp:cNvPr id="0" name=""/>
        <dsp:cNvSpPr/>
      </dsp:nvSpPr>
      <dsp:spPr>
        <a:xfrm>
          <a:off x="3254443" y="4355820"/>
          <a:ext cx="1490141" cy="149014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يَعُود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72669" y="4574046"/>
        <a:ext cx="1053689" cy="1053689"/>
      </dsp:txXfrm>
    </dsp:sp>
    <dsp:sp modelId="{B9D7BE7E-AC2B-4E0C-BF5A-10DFDD087C38}">
      <dsp:nvSpPr>
        <dsp:cNvPr id="0" name=""/>
        <dsp:cNvSpPr/>
      </dsp:nvSpPr>
      <dsp:spPr>
        <a:xfrm>
          <a:off x="2736653" y="3280619"/>
          <a:ext cx="1490141" cy="149014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يُشَاهِد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4879" y="3498845"/>
        <a:ext cx="1053689" cy="1053689"/>
      </dsp:txXfrm>
    </dsp:sp>
    <dsp:sp modelId="{44ADB881-5063-481E-9FA4-4803672FA775}">
      <dsp:nvSpPr>
        <dsp:cNvPr id="0" name=""/>
        <dsp:cNvSpPr/>
      </dsp:nvSpPr>
      <dsp:spPr>
        <a:xfrm>
          <a:off x="2736653" y="2087237"/>
          <a:ext cx="1490141" cy="149014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4879" y="2305463"/>
        <a:ext cx="1053689" cy="1053689"/>
      </dsp:txXfrm>
    </dsp:sp>
    <dsp:sp modelId="{9CFB9063-F9F5-45EC-8767-91F65A07F914}">
      <dsp:nvSpPr>
        <dsp:cNvPr id="0" name=""/>
        <dsp:cNvSpPr/>
      </dsp:nvSpPr>
      <dsp:spPr>
        <a:xfrm>
          <a:off x="3254443" y="1012036"/>
          <a:ext cx="1490141" cy="149014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72669" y="1230262"/>
        <a:ext cx="1053689" cy="1053689"/>
      </dsp:txXfrm>
    </dsp:sp>
    <dsp:sp modelId="{D10341E8-AE72-4F96-BD09-E5209F41F168}">
      <dsp:nvSpPr>
        <dsp:cNvPr id="0" name=""/>
        <dsp:cNvSpPr/>
      </dsp:nvSpPr>
      <dsp:spPr>
        <a:xfrm>
          <a:off x="4187467" y="267974"/>
          <a:ext cx="1490141" cy="149014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05693" y="486200"/>
        <a:ext cx="1053689" cy="1053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75C277-9734-B89C-3556-661C4BA82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12192000" cy="651597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17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17" Type="http://schemas.openxmlformats.org/officeDocument/2006/relationships/image" Target="../media/image20.jpg"/><Relationship Id="rId2" Type="http://schemas.openxmlformats.org/officeDocument/2006/relationships/image" Target="../media/image4.png"/><Relationship Id="rId16" Type="http://schemas.openxmlformats.org/officeDocument/2006/relationships/image" Target="../media/image19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webp"/><Relationship Id="rId5" Type="http://schemas.openxmlformats.org/officeDocument/2006/relationships/image" Target="../media/image7.jpg"/><Relationship Id="rId15" Type="http://schemas.openxmlformats.org/officeDocument/2006/relationships/image" Target="../media/image18.jf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fif"/><Relationship Id="rId1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1px2EXuzp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2427B2-8801-A741-B6D1-0CEA26F92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r>
              <a:rPr lang="en-US" dirty="0"/>
              <a:t>Daily Activities (1)</a:t>
            </a:r>
            <a:br>
              <a:rPr lang="en-US" dirty="0"/>
            </a:br>
            <a:r>
              <a:rPr lang="ar-SA" dirty="0"/>
              <a:t>نَشَاطَاتٌ يَوْمِيَّة (١)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يَشْرَب بَعْدَ الفُطُور؟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يَشْرَب</a:t>
            </a:r>
            <a:r>
              <a:rPr kumimoji="0" lang="ar-EG" sz="7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القَهْوَة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EA13B-B8FF-C246-0039-75524418C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72878" cy="367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أَيْنَ يَشْرَب القَهْوَة؟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يَشْرَب القَهْوَة فِي شُرْفَة المَنْزِل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6978FD-BA7D-821C-E7F7-194CE1FA6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3"/>
          <a:stretch/>
        </p:blipFill>
        <p:spPr>
          <a:xfrm>
            <a:off x="0" y="0"/>
            <a:ext cx="3595966" cy="356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9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بَعْدَ الفُطُور؟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يَلْبَس مَلابِسَه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CE134-1569-3991-9D2E-07A1A609E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>
            <a:off x="0" y="0"/>
            <a:ext cx="263956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9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إِلى أَيْنَ يَذْهَب؟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يَذْهَب إِلَى المَدْرَسَة / العَمَل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842D0-4C41-4741-9C33-287715097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995726" cy="37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6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فِي المَدْرَسَة؟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يَدْرُس الدُّرُوس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C50DB8-DA87-F4D8-F479-263249CF5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34"/>
          <a:stretch/>
        </p:blipFill>
        <p:spPr>
          <a:xfrm>
            <a:off x="0" y="0"/>
            <a:ext cx="3091070" cy="38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3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مَعَ أَصْدِقَائِه؟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يَلْعَب مَعَ أَصْدِقَائِه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E7049-F8F6-5442-88BC-0492D0284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81643" cy="412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3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يَأْكُل فِي المَدْرَسَة؟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يَتَنَاوَل الغَدَاء 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35AE4-C77A-4700-BAB4-33EF604E7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75"/>
          <a:stretch/>
        </p:blipFill>
        <p:spPr>
          <a:xfrm>
            <a:off x="0" y="0"/>
            <a:ext cx="3327400" cy="32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3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مَتَى يَتَنَاوَل الغَدَاء؟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يَتَنَاوَل الغَدَاء بَعْدَ الظُّهْر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9B61C3-E115-6398-BF00-6947EE27E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75"/>
          <a:stretch/>
        </p:blipFill>
        <p:spPr>
          <a:xfrm>
            <a:off x="0" y="0"/>
            <a:ext cx="3327400" cy="32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3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بَعْدَ المَدْرَسَة؟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يَعُود إِلَى البَيْت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70CFB-4A87-F819-FD9C-2BE221810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997342" cy="37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5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فِي المَسَاء؟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يُشَاهِد التِّلْفَاز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9347F-702D-2AB9-66D5-A2027F20F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6"/>
            <a:ext cx="3477110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CAD23-4228-4B0B-9D6F-37ED565F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574" y="460098"/>
            <a:ext cx="7623313" cy="60508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85D416-5188-4B6C-8AE4-7ABC755A0E36}"/>
              </a:ext>
            </a:extLst>
          </p:cNvPr>
          <p:cNvSpPr/>
          <p:nvPr/>
        </p:nvSpPr>
        <p:spPr>
          <a:xfrm>
            <a:off x="2723322" y="460098"/>
            <a:ext cx="7106478" cy="12891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أَيْضًا فِي المَسَاء؟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يَفْعَل الوَاجِبَات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7CA27-0F6F-1301-00B2-33C1CDFAE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20"/>
          <a:stretch/>
        </p:blipFill>
        <p:spPr>
          <a:xfrm>
            <a:off x="0" y="1"/>
            <a:ext cx="2792882" cy="29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6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أَيْنَ يَخْرُج فِي المَسَاء؟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يَذْهَب فِي نُزْهَة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8186DF-695F-864B-1BB8-CE4A821C2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219"/>
            <a:ext cx="4063109" cy="23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8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مَن يَزُور فِي المَسَاء؟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يَزُور الأَصْدِقَاء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AB718C-FBB5-9AF8-A8B9-02F407A4E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2968" cy="22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3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يَتَنَاوَل فِي المَسَاء؟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يَتَنَاوَل العَشَاء فِي المَسَاء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8F69D-61A0-DD6A-9BE8-441D98AA0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73"/>
          <a:stretch/>
        </p:blipFill>
        <p:spPr>
          <a:xfrm>
            <a:off x="0" y="0"/>
            <a:ext cx="3319154" cy="214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2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مَاذَا يَفْعَل فِي اللَّيْل؟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يَقْرَأ كِتَابًا ثُمَّ يَنَام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FFDBAE-3D48-0E91-12CD-60E34ED0E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38" t="14866" r="9614" b="14264"/>
          <a:stretch/>
        </p:blipFill>
        <p:spPr>
          <a:xfrm>
            <a:off x="0" y="0"/>
            <a:ext cx="3552517" cy="309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416033"/>
              </p:ext>
            </p:extLst>
          </p:nvPr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2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BAD252-90EF-4155-81E2-B43C5E7A9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CBAD252-90EF-4155-81E2-B43C5E7A9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B61DD6-DA27-48AA-831E-96BBA8035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EEB61DD6-DA27-48AA-831E-96BBA8035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2163D4-D10A-4F96-8D7C-8F50F4466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872163D4-D10A-4F96-8D7C-8F50F4466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088DED-1C27-4FBF-BA83-E831F3222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B4088DED-1C27-4FBF-BA83-E831F3222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54B58A-A1BE-4FC3-B8C0-085D61A2E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154B58A-A1BE-4FC3-B8C0-085D61A2E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A15272-86CF-4DBC-AB50-96FA7C4B8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40A15272-86CF-4DBC-AB50-96FA7C4B8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D7BE7E-AC2B-4E0C-BF5A-10DFDD08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9D7BE7E-AC2B-4E0C-BF5A-10DFDD087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ADB881-5063-481E-9FA4-4803672FA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44ADB881-5063-481E-9FA4-4803672FA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FB9063-F9F5-45EC-8767-91F65A07F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9CFB9063-F9F5-45EC-8767-91F65A07F9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341E8-AE72-4F96-BD09-E5209F41F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D10341E8-AE72-4F96-BD09-E5209F41F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4C8DB-0E1E-4975-10E0-B947D901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513" y="1139953"/>
            <a:ext cx="1898348" cy="2354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E7EE5F-2BA3-2D5E-F44D-A02B65C00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138" y="839072"/>
            <a:ext cx="1913306" cy="2351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209AA9-EF9F-7C01-68AE-CBA0E4FD9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860" y="837858"/>
            <a:ext cx="1887409" cy="2351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F7A39F-DB2E-EEB9-7DB6-AC65E70DC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487" y="803919"/>
            <a:ext cx="2196548" cy="2625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DAC995-1166-B73B-A028-A44F070E69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263"/>
          <a:stretch/>
        </p:blipFill>
        <p:spPr>
          <a:xfrm>
            <a:off x="309738" y="1307592"/>
            <a:ext cx="2034614" cy="2018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1C411B-0A90-CA6A-E7A2-EEDDAF61AD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274"/>
          <a:stretch/>
        </p:blipFill>
        <p:spPr>
          <a:xfrm>
            <a:off x="10581334" y="3270630"/>
            <a:ext cx="931167" cy="13709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0006B1-1D35-19B0-59B8-6AEC6D4EBA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6193" y="3345477"/>
            <a:ext cx="1087402" cy="1370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877C7B-40B2-5748-BC2D-08F9EE9AA2F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8934"/>
          <a:stretch/>
        </p:blipFill>
        <p:spPr>
          <a:xfrm>
            <a:off x="5717921" y="3345478"/>
            <a:ext cx="1113224" cy="13709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3632FF-49C2-D9AF-8531-3DC1A20412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4735" y="3345478"/>
            <a:ext cx="991013" cy="13709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F0A564-6ABD-7472-9917-0991AD64190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8075"/>
          <a:stretch/>
        </p:blipFill>
        <p:spPr>
          <a:xfrm>
            <a:off x="986188" y="3470028"/>
            <a:ext cx="1268712" cy="12463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B73AFE-031E-67E8-408D-7C60A30712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01446" y="5051645"/>
            <a:ext cx="931167" cy="11702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D46A5D-45F5-C243-26B5-DCDE9C9114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25948" y="5108356"/>
            <a:ext cx="1755386" cy="11830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44DF0E-A4DC-0785-AA7B-6244AF11172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9420"/>
          <a:stretch/>
        </p:blipFill>
        <p:spPr>
          <a:xfrm>
            <a:off x="7325138" y="5051645"/>
            <a:ext cx="1264325" cy="13228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839BD9-3EB5-0D11-DD8A-C19FDD255A6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14858" y="5028120"/>
            <a:ext cx="2600224" cy="13417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D055BD-64E4-8DDD-08D9-B1FB5BAB42A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12373"/>
          <a:stretch/>
        </p:blipFill>
        <p:spPr>
          <a:xfrm>
            <a:off x="2450564" y="5217274"/>
            <a:ext cx="1785638" cy="11526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4249F7-EFD3-7EA6-77E0-78A749957EB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8938" t="14866" r="9614" b="14264"/>
          <a:stretch/>
        </p:blipFill>
        <p:spPr>
          <a:xfrm>
            <a:off x="218562" y="4909398"/>
            <a:ext cx="1884313" cy="163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6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4AA043-17F6-1888-0BFC-666CEAE7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5AA865-E13B-F37C-863C-16BAF3FF5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92"/>
            <a:ext cx="12192000" cy="5475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5FCD9A-1CB4-58AE-5BE7-28008F4C0D2A}"/>
              </a:ext>
            </a:extLst>
          </p:cNvPr>
          <p:cNvSpPr txBox="1"/>
          <p:nvPr/>
        </p:nvSpPr>
        <p:spPr>
          <a:xfrm>
            <a:off x="4524376" y="5814794"/>
            <a:ext cx="3143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https://youtu.be/z1px2EXuzpM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29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: زوايا مستديرة 3">
            <a:extLst>
              <a:ext uri="{FF2B5EF4-FFF2-40B4-BE49-F238E27FC236}">
                <a16:creationId xmlns:a16="http://schemas.microsoft.com/office/drawing/2014/main" id="{A532BA09-A49C-4361-9CE4-101DD51E7501}"/>
              </a:ext>
            </a:extLst>
          </p:cNvPr>
          <p:cNvSpPr/>
          <p:nvPr/>
        </p:nvSpPr>
        <p:spPr>
          <a:xfrm>
            <a:off x="3251200" y="2697522"/>
            <a:ext cx="5994400" cy="1462956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مَاذَا يَفْعَل كُلَّ يَوْم؟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فِي الصَّبَاح؟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يَسْتَيْقِظ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AD9C4E-1E9F-D09E-4932-51E546273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57" y="17496"/>
            <a:ext cx="3163583" cy="39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0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مَتَى يَسْتَيْقِظ؟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يَسْتَيْقِظ فِي الصَّبَاح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9BE8FB-54C8-8831-3CF8-C14BB332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57" y="-2382"/>
            <a:ext cx="3163583" cy="39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6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مَتَى يَسْتَيْقِظ فِي الصَّبَاح؟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يَسْتَيْقِظ فِي الصَّبَاح مُبَكِّرًا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25F5A-5719-3AFE-6749-2F216E05F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56" y="-2382"/>
            <a:ext cx="2810484" cy="34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بَعْدَ أَنْ يَسْتَيْقِظ؟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يَغْسِل وَجْهَه أَوْ يَسْتَحِمّ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9FC76-1A83-FF49-1EFB-FD80453DB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591694" cy="318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بَعْدَ ذَلِك؟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بَعْدَ ذَلِكَ يَتَنَاوَل الفُطُور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62611-AC07-07F3-E808-782A6E87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190651" cy="39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مَتَى يَتَنَاوَل الفُطُور؟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يَتَنَاوَل الفُطُور فِي الصَّبَاح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13ABC4-93EA-4C30-2B05-EF65E622A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078978" cy="38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4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226</Words>
  <Application>Microsoft Office PowerPoint</Application>
  <PresentationFormat>Widescreen</PresentationFormat>
  <Paragraphs>77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Sakkal Majalla</vt:lpstr>
      <vt:lpstr>Office Theme</vt:lpstr>
      <vt:lpstr>Daily Activities (1) نَشَاطَاتٌ يَوْمِيَّة (١)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41</cp:revision>
  <dcterms:created xsi:type="dcterms:W3CDTF">2020-09-13T16:40:33Z</dcterms:created>
  <dcterms:modified xsi:type="dcterms:W3CDTF">2023-07-02T14:52:19Z</dcterms:modified>
  <cp:category/>
</cp:coreProperties>
</file>