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72" r:id="rId8"/>
    <p:sldId id="274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15" autoAdjust="0"/>
    <p:restoredTop sz="92683"/>
  </p:normalViewPr>
  <p:slideViewPr>
    <p:cSldViewPr snapToGrid="0" snapToObjects="1">
      <p:cViewPr varScale="1">
        <p:scale>
          <a:sx n="58" d="100"/>
          <a:sy n="58" d="100"/>
        </p:scale>
        <p:origin x="108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6/8/2024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B2A54-FC40-FE44-B3CA-E2D3E1BD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CA" sz="1800" b="1" dirty="0"/>
              <a:t>LNG 46</a:t>
            </a:r>
            <a:r>
              <a:rPr lang="ar-EG" sz="1800" b="1" dirty="0"/>
              <a:t>2</a:t>
            </a:r>
            <a:r>
              <a:rPr lang="en-CA" sz="1800" b="1" dirty="0"/>
              <a:t>E – Arabic Curriculum – Lecture No. </a:t>
            </a:r>
            <a:r>
              <a:rPr lang="en-US" sz="1800" b="1" dirty="0"/>
              <a:t>22</a:t>
            </a:r>
            <a:r>
              <a:rPr lang="en-CA" sz="1800" b="1" dirty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EG" dirty="0"/>
              <a:t>عُمَرُ بْنُ عَبْدِ العَزِيزِ وَزَوْجَتُهُ</a:t>
            </a:r>
            <a:br>
              <a:rPr lang="ar-EG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Dr. </a:t>
            </a:r>
            <a:r>
              <a:rPr lang="en-US" dirty="0"/>
              <a:t>Ehab Atta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4029" y="1618937"/>
            <a:ext cx="11988813" cy="3612629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3"/>
          <p:cNvSpPr/>
          <p:nvPr/>
        </p:nvSpPr>
        <p:spPr>
          <a:xfrm>
            <a:off x="10448143" y="2537297"/>
            <a:ext cx="1069767" cy="534256"/>
          </a:xfrm>
          <a:prstGeom prst="rect">
            <a:avLst/>
          </a:prstGeom>
          <a:solidFill>
            <a:srgbClr val="FFFF00">
              <a:alpha val="41568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3"/>
          <p:cNvSpPr/>
          <p:nvPr/>
        </p:nvSpPr>
        <p:spPr>
          <a:xfrm>
            <a:off x="3147934" y="2657217"/>
            <a:ext cx="2029139" cy="534256"/>
          </a:xfrm>
          <a:prstGeom prst="rect">
            <a:avLst/>
          </a:prstGeom>
          <a:solidFill>
            <a:srgbClr val="FFFF00">
              <a:alpha val="41568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3"/>
          <p:cNvSpPr/>
          <p:nvPr/>
        </p:nvSpPr>
        <p:spPr>
          <a:xfrm>
            <a:off x="8919148" y="3191473"/>
            <a:ext cx="769964" cy="534256"/>
          </a:xfrm>
          <a:prstGeom prst="rect">
            <a:avLst/>
          </a:prstGeom>
          <a:solidFill>
            <a:srgbClr val="FFFF00">
              <a:alpha val="41568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3"/>
          <p:cNvSpPr/>
          <p:nvPr/>
        </p:nvSpPr>
        <p:spPr>
          <a:xfrm>
            <a:off x="3147934" y="3410135"/>
            <a:ext cx="670216" cy="534256"/>
          </a:xfrm>
          <a:prstGeom prst="rect">
            <a:avLst/>
          </a:prstGeom>
          <a:solidFill>
            <a:srgbClr val="FFFF00">
              <a:alpha val="41568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3"/>
          <p:cNvSpPr/>
          <p:nvPr/>
        </p:nvSpPr>
        <p:spPr>
          <a:xfrm>
            <a:off x="9863528" y="3725729"/>
            <a:ext cx="495800" cy="534256"/>
          </a:xfrm>
          <a:prstGeom prst="rect">
            <a:avLst/>
          </a:prstGeom>
          <a:solidFill>
            <a:srgbClr val="FFFF00">
              <a:alpha val="41568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3"/>
          <p:cNvSpPr/>
          <p:nvPr/>
        </p:nvSpPr>
        <p:spPr>
          <a:xfrm>
            <a:off x="7545518" y="4377674"/>
            <a:ext cx="897801" cy="534256"/>
          </a:xfrm>
          <a:prstGeom prst="rect">
            <a:avLst/>
          </a:prstGeom>
          <a:solidFill>
            <a:srgbClr val="FFFF00">
              <a:alpha val="41568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1950B6-E5D3-442E-86D7-97F24354D85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Google Shape;112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944" y="2158584"/>
            <a:ext cx="11936612" cy="2578308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4"/>
          <p:cNvSpPr/>
          <p:nvPr/>
        </p:nvSpPr>
        <p:spPr>
          <a:xfrm>
            <a:off x="7420130" y="2962662"/>
            <a:ext cx="942771" cy="534256"/>
          </a:xfrm>
          <a:prstGeom prst="rect">
            <a:avLst/>
          </a:prstGeom>
          <a:solidFill>
            <a:srgbClr val="FFFF00">
              <a:alpha val="41568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4"/>
          <p:cNvSpPr/>
          <p:nvPr/>
        </p:nvSpPr>
        <p:spPr>
          <a:xfrm>
            <a:off x="5486400" y="2962662"/>
            <a:ext cx="1009806" cy="534256"/>
          </a:xfrm>
          <a:prstGeom prst="rect">
            <a:avLst/>
          </a:prstGeom>
          <a:solidFill>
            <a:srgbClr val="FFFF00">
              <a:alpha val="41568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4"/>
          <p:cNvSpPr/>
          <p:nvPr/>
        </p:nvSpPr>
        <p:spPr>
          <a:xfrm>
            <a:off x="284812" y="3017233"/>
            <a:ext cx="1055619" cy="534256"/>
          </a:xfrm>
          <a:prstGeom prst="rect">
            <a:avLst/>
          </a:prstGeom>
          <a:solidFill>
            <a:srgbClr val="FFFF00">
              <a:alpha val="41568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4"/>
          <p:cNvSpPr/>
          <p:nvPr/>
        </p:nvSpPr>
        <p:spPr>
          <a:xfrm>
            <a:off x="7165297" y="3582649"/>
            <a:ext cx="726217" cy="534256"/>
          </a:xfrm>
          <a:prstGeom prst="rect">
            <a:avLst/>
          </a:prstGeom>
          <a:solidFill>
            <a:srgbClr val="FFFF00">
              <a:alpha val="41568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4"/>
          <p:cNvSpPr/>
          <p:nvPr/>
        </p:nvSpPr>
        <p:spPr>
          <a:xfrm>
            <a:off x="10388184" y="4116905"/>
            <a:ext cx="799944" cy="534256"/>
          </a:xfrm>
          <a:prstGeom prst="rect">
            <a:avLst/>
          </a:prstGeom>
          <a:solidFill>
            <a:srgbClr val="FFFF00">
              <a:alpha val="41568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324880-8B5C-40D8-92EB-F1A795336CC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Google Shape;122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9933" y="1813809"/>
            <a:ext cx="12076781" cy="3207895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5"/>
          <p:cNvSpPr/>
          <p:nvPr/>
        </p:nvSpPr>
        <p:spPr>
          <a:xfrm>
            <a:off x="7531968" y="2195638"/>
            <a:ext cx="799944" cy="534256"/>
          </a:xfrm>
          <a:prstGeom prst="rect">
            <a:avLst/>
          </a:prstGeom>
          <a:solidFill>
            <a:srgbClr val="FFFF00">
              <a:alpha val="41568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5"/>
          <p:cNvSpPr/>
          <p:nvPr/>
        </p:nvSpPr>
        <p:spPr>
          <a:xfrm>
            <a:off x="4356243" y="2195638"/>
            <a:ext cx="1037261" cy="534256"/>
          </a:xfrm>
          <a:prstGeom prst="rect">
            <a:avLst/>
          </a:prstGeom>
          <a:solidFill>
            <a:srgbClr val="FFFF00">
              <a:alpha val="41568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5"/>
          <p:cNvSpPr/>
          <p:nvPr/>
        </p:nvSpPr>
        <p:spPr>
          <a:xfrm>
            <a:off x="511441" y="2277831"/>
            <a:ext cx="799944" cy="534256"/>
          </a:xfrm>
          <a:prstGeom prst="rect">
            <a:avLst/>
          </a:prstGeom>
          <a:solidFill>
            <a:srgbClr val="FFFF00">
              <a:alpha val="41568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5"/>
          <p:cNvSpPr/>
          <p:nvPr/>
        </p:nvSpPr>
        <p:spPr>
          <a:xfrm>
            <a:off x="10561834" y="2883500"/>
            <a:ext cx="729036" cy="534256"/>
          </a:xfrm>
          <a:prstGeom prst="rect">
            <a:avLst/>
          </a:prstGeom>
          <a:solidFill>
            <a:srgbClr val="FFFF00">
              <a:alpha val="41568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5"/>
          <p:cNvSpPr/>
          <p:nvPr/>
        </p:nvSpPr>
        <p:spPr>
          <a:xfrm>
            <a:off x="8496728" y="2812087"/>
            <a:ext cx="1057809" cy="534256"/>
          </a:xfrm>
          <a:prstGeom prst="rect">
            <a:avLst/>
          </a:prstGeom>
          <a:solidFill>
            <a:srgbClr val="FFFF00">
              <a:alpha val="41568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5"/>
          <p:cNvSpPr/>
          <p:nvPr/>
        </p:nvSpPr>
        <p:spPr>
          <a:xfrm>
            <a:off x="11065267" y="3418346"/>
            <a:ext cx="1025547" cy="534256"/>
          </a:xfrm>
          <a:prstGeom prst="rect">
            <a:avLst/>
          </a:prstGeom>
          <a:solidFill>
            <a:srgbClr val="FFFF00">
              <a:alpha val="41568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5"/>
          <p:cNvSpPr/>
          <p:nvPr/>
        </p:nvSpPr>
        <p:spPr>
          <a:xfrm>
            <a:off x="4890498" y="3418346"/>
            <a:ext cx="738299" cy="534256"/>
          </a:xfrm>
          <a:prstGeom prst="rect">
            <a:avLst/>
          </a:prstGeom>
          <a:solidFill>
            <a:srgbClr val="FFFF00">
              <a:alpha val="41568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C93646-F317-4A71-8C4B-D72DD09BB8B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" y="958335"/>
            <a:ext cx="12007120" cy="5018601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6"/>
          <p:cNvSpPr/>
          <p:nvPr/>
        </p:nvSpPr>
        <p:spPr>
          <a:xfrm>
            <a:off x="6698751" y="1219593"/>
            <a:ext cx="955067" cy="534256"/>
          </a:xfrm>
          <a:prstGeom prst="rect">
            <a:avLst/>
          </a:prstGeom>
          <a:solidFill>
            <a:srgbClr val="FFFF00">
              <a:alpha val="41568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6"/>
          <p:cNvSpPr/>
          <p:nvPr/>
        </p:nvSpPr>
        <p:spPr>
          <a:xfrm>
            <a:off x="4151770" y="1219593"/>
            <a:ext cx="799944" cy="534256"/>
          </a:xfrm>
          <a:prstGeom prst="rect">
            <a:avLst/>
          </a:prstGeom>
          <a:solidFill>
            <a:srgbClr val="FFFF00">
              <a:alpha val="41568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6"/>
          <p:cNvSpPr/>
          <p:nvPr/>
        </p:nvSpPr>
        <p:spPr>
          <a:xfrm>
            <a:off x="4305883" y="1866865"/>
            <a:ext cx="799944" cy="534256"/>
          </a:xfrm>
          <a:prstGeom prst="rect">
            <a:avLst/>
          </a:prstGeom>
          <a:solidFill>
            <a:srgbClr val="FFFF00">
              <a:alpha val="41568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6"/>
          <p:cNvSpPr/>
          <p:nvPr/>
        </p:nvSpPr>
        <p:spPr>
          <a:xfrm>
            <a:off x="10346076" y="2503862"/>
            <a:ext cx="1530420" cy="534256"/>
          </a:xfrm>
          <a:prstGeom prst="rect">
            <a:avLst/>
          </a:prstGeom>
          <a:solidFill>
            <a:srgbClr val="FFFF00">
              <a:alpha val="41568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6"/>
          <p:cNvSpPr/>
          <p:nvPr/>
        </p:nvSpPr>
        <p:spPr>
          <a:xfrm>
            <a:off x="2948683" y="2503862"/>
            <a:ext cx="2003031" cy="534256"/>
          </a:xfrm>
          <a:prstGeom prst="rect">
            <a:avLst/>
          </a:prstGeom>
          <a:solidFill>
            <a:srgbClr val="FFFF00">
              <a:alpha val="41568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6"/>
          <p:cNvSpPr/>
          <p:nvPr/>
        </p:nvSpPr>
        <p:spPr>
          <a:xfrm>
            <a:off x="274426" y="2575782"/>
            <a:ext cx="799944" cy="534256"/>
          </a:xfrm>
          <a:prstGeom prst="rect">
            <a:avLst/>
          </a:prstGeom>
          <a:solidFill>
            <a:srgbClr val="FFFF00">
              <a:alpha val="41568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6"/>
          <p:cNvSpPr/>
          <p:nvPr/>
        </p:nvSpPr>
        <p:spPr>
          <a:xfrm>
            <a:off x="6205591" y="3734763"/>
            <a:ext cx="1920838" cy="534256"/>
          </a:xfrm>
          <a:prstGeom prst="rect">
            <a:avLst/>
          </a:prstGeom>
          <a:solidFill>
            <a:srgbClr val="FFFF00">
              <a:alpha val="41568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6"/>
          <p:cNvSpPr/>
          <p:nvPr/>
        </p:nvSpPr>
        <p:spPr>
          <a:xfrm>
            <a:off x="8415546" y="4435404"/>
            <a:ext cx="799944" cy="534256"/>
          </a:xfrm>
          <a:prstGeom prst="rect">
            <a:avLst/>
          </a:prstGeom>
          <a:solidFill>
            <a:srgbClr val="FFFF00">
              <a:alpha val="41568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6"/>
          <p:cNvSpPr/>
          <p:nvPr/>
        </p:nvSpPr>
        <p:spPr>
          <a:xfrm>
            <a:off x="232900" y="4435404"/>
            <a:ext cx="1441358" cy="534256"/>
          </a:xfrm>
          <a:prstGeom prst="rect">
            <a:avLst/>
          </a:prstGeom>
          <a:solidFill>
            <a:srgbClr val="FFFF00">
              <a:alpha val="41568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A19B25-9411-4FDF-9677-BF398F07330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7443" y="2548327"/>
            <a:ext cx="11870611" cy="1738859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7"/>
          <p:cNvSpPr/>
          <p:nvPr/>
        </p:nvSpPr>
        <p:spPr>
          <a:xfrm>
            <a:off x="524993" y="2883500"/>
            <a:ext cx="799944" cy="534256"/>
          </a:xfrm>
          <a:prstGeom prst="rect">
            <a:avLst/>
          </a:prstGeom>
          <a:solidFill>
            <a:srgbClr val="FFFF00">
              <a:alpha val="41568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4D7294-240B-453E-A38B-A8A34741EEF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7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E8AA61-691E-40FA-92E9-5E25171802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388" y="1815229"/>
            <a:ext cx="8583223" cy="3734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856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8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7F56DE-FC8B-408E-B184-5D837B1E56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7363" y="1423707"/>
            <a:ext cx="7697274" cy="4010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567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23CB45-434C-144E-9030-33EA9BC12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9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603F22-8B5C-494F-88CF-E204883308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495" y="920663"/>
            <a:ext cx="7525011" cy="501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860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14</Words>
  <Application>Microsoft Office PowerPoint</Application>
  <PresentationFormat>Widescreen</PresentationFormat>
  <Paragraphs>6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عُمَرُ بْنُ عَبْدِ العَزِيزِ وَزَوْجَتُهُ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EHB</cp:lastModifiedBy>
  <cp:revision>54</cp:revision>
  <dcterms:created xsi:type="dcterms:W3CDTF">2020-09-13T16:40:33Z</dcterms:created>
  <dcterms:modified xsi:type="dcterms:W3CDTF">2024-06-08T11:00:31Z</dcterms:modified>
</cp:coreProperties>
</file>