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63" r:id="rId4"/>
    <p:sldId id="273" r:id="rId5"/>
    <p:sldId id="274" r:id="rId6"/>
    <p:sldId id="275" r:id="rId7"/>
    <p:sldId id="258" r:id="rId8"/>
    <p:sldId id="276" r:id="rId9"/>
    <p:sldId id="259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5"/>
    <p:restoredTop sz="91538"/>
  </p:normalViewPr>
  <p:slideViewPr>
    <p:cSldViewPr snapToGrid="0" snapToObjects="1">
      <p:cViewPr varScale="1">
        <p:scale>
          <a:sx n="102" d="100"/>
          <a:sy n="102" d="100"/>
        </p:scale>
        <p:origin x="76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26E70E-83F3-424C-AA8D-9E3504828D15}" type="doc">
      <dgm:prSet loTypeId="urn:microsoft.com/office/officeart/2005/8/layout/b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9D80AAB-67C6-7E49-AECB-01F2538497F7}">
      <dgm:prSet phldrT="[Text]" custT="1"/>
      <dgm:spPr/>
      <dgm:t>
        <a:bodyPr/>
        <a:lstStyle/>
        <a:p>
          <a:pPr rtl="0"/>
          <a:r>
            <a:rPr lang="en-DE" sz="2400" dirty="0"/>
            <a:t>Ḥ</a:t>
          </a:r>
          <a:r>
            <a:rPr lang="en-US" sz="2400" dirty="0" err="1"/>
            <a:t>anafī</a:t>
          </a:r>
          <a:r>
            <a:rPr lang="en-US" sz="2400" dirty="0"/>
            <a:t> Madhab </a:t>
          </a:r>
          <a:endParaRPr lang="en-GB" sz="2400" dirty="0"/>
        </a:p>
      </dgm:t>
    </dgm:pt>
    <dgm:pt modelId="{98109E36-FED5-8544-89A3-A480E9CCD39E}" type="parTrans" cxnId="{6B1515CD-93B4-BC44-922D-7CE174DAD2A8}">
      <dgm:prSet/>
      <dgm:spPr/>
      <dgm:t>
        <a:bodyPr/>
        <a:lstStyle/>
        <a:p>
          <a:endParaRPr lang="en-GB"/>
        </a:p>
      </dgm:t>
    </dgm:pt>
    <dgm:pt modelId="{B00026F5-BAC6-8C4A-B9E3-7803C52D6035}" type="sibTrans" cxnId="{6B1515CD-93B4-BC44-922D-7CE174DAD2A8}">
      <dgm:prSet/>
      <dgm:spPr/>
      <dgm:t>
        <a:bodyPr/>
        <a:lstStyle/>
        <a:p>
          <a:endParaRPr lang="en-GB"/>
        </a:p>
      </dgm:t>
    </dgm:pt>
    <dgm:pt modelId="{BE43DE25-AD15-3749-A0A6-D84FCAF69961}">
      <dgm:prSet phldrT="[Text]" custT="1"/>
      <dgm:spPr/>
      <dgm:t>
        <a:bodyPr/>
        <a:lstStyle/>
        <a:p>
          <a:pPr rtl="0"/>
          <a:endParaRPr lang="en-GB" sz="2400" dirty="0"/>
        </a:p>
        <a:p>
          <a:pPr rtl="0"/>
          <a:r>
            <a:rPr lang="en-GB" sz="2400" dirty="0" err="1"/>
            <a:t>Awz</a:t>
          </a:r>
          <a:r>
            <a:rPr lang="en-DE" sz="2400" dirty="0"/>
            <a:t>ā</a:t>
          </a:r>
          <a:r>
            <a:rPr lang="en-GB" sz="2400" dirty="0"/>
            <a:t>‘</a:t>
          </a:r>
          <a:r>
            <a:rPr lang="en-GB" sz="2400" dirty="0" err="1"/>
            <a:t>ī</a:t>
          </a:r>
          <a:endParaRPr lang="en-GB" sz="2400" dirty="0"/>
        </a:p>
        <a:p>
          <a:pPr rtl="0"/>
          <a:r>
            <a:rPr lang="en-US" sz="2400" dirty="0"/>
            <a:t>Madhab</a:t>
          </a:r>
          <a:endParaRPr lang="en-GB" sz="2400" dirty="0"/>
        </a:p>
        <a:p>
          <a:pPr rtl="0"/>
          <a:endParaRPr lang="en-GB" sz="2400" dirty="0"/>
        </a:p>
      </dgm:t>
    </dgm:pt>
    <dgm:pt modelId="{7504F32D-32E6-204D-BF5B-920257328684}" type="parTrans" cxnId="{B6C2A8F0-FD80-114D-AFCB-AE3D03429703}">
      <dgm:prSet/>
      <dgm:spPr/>
      <dgm:t>
        <a:bodyPr/>
        <a:lstStyle/>
        <a:p>
          <a:endParaRPr lang="en-GB"/>
        </a:p>
      </dgm:t>
    </dgm:pt>
    <dgm:pt modelId="{B499B746-A5A6-2F41-A787-C2DAF43345E1}" type="sibTrans" cxnId="{B6C2A8F0-FD80-114D-AFCB-AE3D03429703}">
      <dgm:prSet/>
      <dgm:spPr/>
      <dgm:t>
        <a:bodyPr/>
        <a:lstStyle/>
        <a:p>
          <a:endParaRPr lang="en-GB"/>
        </a:p>
      </dgm:t>
    </dgm:pt>
    <dgm:pt modelId="{BBF3DE3D-8280-214C-BDD8-1412390C0CCA}">
      <dgm:prSet phldrT="[Text]" custT="1"/>
      <dgm:spPr/>
      <dgm:t>
        <a:bodyPr/>
        <a:lstStyle/>
        <a:p>
          <a:pPr rtl="0"/>
          <a:r>
            <a:rPr lang="en-GB" sz="2400" dirty="0"/>
            <a:t>M</a:t>
          </a:r>
          <a:r>
            <a:rPr lang="en-DE" sz="2400" dirty="0"/>
            <a:t>ā</a:t>
          </a:r>
          <a:r>
            <a:rPr lang="en-GB" sz="2400" dirty="0" err="1"/>
            <a:t>likī</a:t>
          </a:r>
          <a:r>
            <a:rPr lang="en-GB" sz="2400" dirty="0"/>
            <a:t> </a:t>
          </a:r>
        </a:p>
        <a:p>
          <a:pPr rtl="0"/>
          <a:r>
            <a:rPr lang="en-GB" sz="2400" dirty="0"/>
            <a:t>Madhab</a:t>
          </a:r>
        </a:p>
      </dgm:t>
    </dgm:pt>
    <dgm:pt modelId="{B67C1739-FE91-9149-A1A4-CB71FF09681B}" type="parTrans" cxnId="{748803DA-1C9C-034E-88E6-1F07E01EFB72}">
      <dgm:prSet/>
      <dgm:spPr/>
      <dgm:t>
        <a:bodyPr/>
        <a:lstStyle/>
        <a:p>
          <a:endParaRPr lang="en-GB"/>
        </a:p>
      </dgm:t>
    </dgm:pt>
    <dgm:pt modelId="{13F1346C-59BF-3E40-8E65-3B6D71245153}" type="sibTrans" cxnId="{748803DA-1C9C-034E-88E6-1F07E01EFB72}">
      <dgm:prSet/>
      <dgm:spPr/>
      <dgm:t>
        <a:bodyPr/>
        <a:lstStyle/>
        <a:p>
          <a:endParaRPr lang="en-GB"/>
        </a:p>
      </dgm:t>
    </dgm:pt>
    <dgm:pt modelId="{69EE9087-C011-2445-B5C6-45A7CE1F69E2}">
      <dgm:prSet phldrT="[Text]" custT="1"/>
      <dgm:spPr/>
      <dgm:t>
        <a:bodyPr/>
        <a:lstStyle/>
        <a:p>
          <a:pPr rtl="0"/>
          <a:r>
            <a:rPr lang="en-GB" sz="2400" dirty="0" err="1"/>
            <a:t>Thawrī</a:t>
          </a:r>
          <a:endParaRPr lang="en-GB" sz="2400" dirty="0"/>
        </a:p>
        <a:p>
          <a:pPr rtl="0"/>
          <a:r>
            <a:rPr lang="en-GB" sz="2400" dirty="0"/>
            <a:t>Madhab</a:t>
          </a:r>
        </a:p>
      </dgm:t>
    </dgm:pt>
    <dgm:pt modelId="{BE4B18BE-69D0-5642-AFCE-0D25A8FBF2B1}" type="parTrans" cxnId="{CB2BA6D9-6C18-264F-A551-7CD4CB318843}">
      <dgm:prSet/>
      <dgm:spPr/>
      <dgm:t>
        <a:bodyPr/>
        <a:lstStyle/>
        <a:p>
          <a:endParaRPr lang="en-GB"/>
        </a:p>
      </dgm:t>
    </dgm:pt>
    <dgm:pt modelId="{B366A38D-F362-5C41-9C26-A5BB961B3EED}" type="sibTrans" cxnId="{CB2BA6D9-6C18-264F-A551-7CD4CB318843}">
      <dgm:prSet/>
      <dgm:spPr/>
      <dgm:t>
        <a:bodyPr/>
        <a:lstStyle/>
        <a:p>
          <a:endParaRPr lang="en-GB"/>
        </a:p>
      </dgm:t>
    </dgm:pt>
    <dgm:pt modelId="{72E55CBA-4929-5643-873F-D761D01B548F}">
      <dgm:prSet phldrT="[Text]" custT="1"/>
      <dgm:spPr/>
      <dgm:t>
        <a:bodyPr/>
        <a:lstStyle/>
        <a:p>
          <a:pPr rtl="0"/>
          <a:r>
            <a:rPr lang="en-GB" sz="2400" dirty="0" err="1"/>
            <a:t>Laythī</a:t>
          </a:r>
          <a:r>
            <a:rPr lang="en-GB" sz="2400" dirty="0"/>
            <a:t> </a:t>
          </a:r>
        </a:p>
        <a:p>
          <a:pPr rtl="0"/>
          <a:r>
            <a:rPr lang="en-GB" sz="2400" dirty="0"/>
            <a:t>Madhab</a:t>
          </a:r>
        </a:p>
      </dgm:t>
    </dgm:pt>
    <dgm:pt modelId="{8FEF216F-A94F-964C-B930-ABCB941A3447}" type="parTrans" cxnId="{9AC2B07D-AD68-CD41-9D4E-689DCB29B2DF}">
      <dgm:prSet/>
      <dgm:spPr/>
      <dgm:t>
        <a:bodyPr/>
        <a:lstStyle/>
        <a:p>
          <a:endParaRPr lang="en-GB"/>
        </a:p>
      </dgm:t>
    </dgm:pt>
    <dgm:pt modelId="{4A679018-32AD-2F45-ADB8-73CB85B508A3}" type="sibTrans" cxnId="{9AC2B07D-AD68-CD41-9D4E-689DCB29B2DF}">
      <dgm:prSet/>
      <dgm:spPr/>
      <dgm:t>
        <a:bodyPr/>
        <a:lstStyle/>
        <a:p>
          <a:endParaRPr lang="en-GB"/>
        </a:p>
      </dgm:t>
    </dgm:pt>
    <dgm:pt modelId="{C61AE408-B16A-F046-A8BD-6EBA99D86010}">
      <dgm:prSet phldrT="[Text]" custT="1"/>
      <dgm:spPr/>
      <dgm:t>
        <a:bodyPr/>
        <a:lstStyle/>
        <a:p>
          <a:pPr rtl="0"/>
          <a:r>
            <a:rPr lang="en-GB" sz="2400" dirty="0" err="1"/>
            <a:t>Zaydī</a:t>
          </a:r>
          <a:endParaRPr lang="en-GB" sz="2400" dirty="0"/>
        </a:p>
        <a:p>
          <a:pPr rtl="0"/>
          <a:r>
            <a:rPr lang="en-GB" sz="2400" dirty="0"/>
            <a:t>Madhab</a:t>
          </a:r>
        </a:p>
      </dgm:t>
    </dgm:pt>
    <dgm:pt modelId="{6AD90CC7-0523-B94C-8133-C6F7D40204DE}" type="parTrans" cxnId="{B741161D-10D3-CB49-9141-BDCE7B55A1C7}">
      <dgm:prSet/>
      <dgm:spPr/>
      <dgm:t>
        <a:bodyPr/>
        <a:lstStyle/>
        <a:p>
          <a:endParaRPr lang="en-GB"/>
        </a:p>
      </dgm:t>
    </dgm:pt>
    <dgm:pt modelId="{29F8A23E-120B-014D-947F-1AB17B6C6657}" type="sibTrans" cxnId="{B741161D-10D3-CB49-9141-BDCE7B55A1C7}">
      <dgm:prSet/>
      <dgm:spPr/>
      <dgm:t>
        <a:bodyPr/>
        <a:lstStyle/>
        <a:p>
          <a:endParaRPr lang="en-GB"/>
        </a:p>
      </dgm:t>
    </dgm:pt>
    <dgm:pt modelId="{0E22351F-7F5A-5545-BF56-C383A99C7DC4}">
      <dgm:prSet phldrT="[Text]" custT="1"/>
      <dgm:spPr/>
      <dgm:t>
        <a:bodyPr/>
        <a:lstStyle/>
        <a:p>
          <a:pPr rtl="0"/>
          <a:r>
            <a:rPr lang="en-GB" sz="2400" dirty="0" err="1"/>
            <a:t>Sh</a:t>
          </a:r>
          <a:r>
            <a:rPr lang="en-DE" sz="2400" dirty="0"/>
            <a:t>ā</a:t>
          </a:r>
          <a:r>
            <a:rPr lang="en-GB" sz="2400" dirty="0" err="1"/>
            <a:t>fi‘ī</a:t>
          </a:r>
          <a:endParaRPr lang="en-GB" sz="2400" dirty="0"/>
        </a:p>
        <a:p>
          <a:pPr rtl="0"/>
          <a:r>
            <a:rPr lang="en-GB" sz="2400" dirty="0"/>
            <a:t>Madhab</a:t>
          </a:r>
        </a:p>
      </dgm:t>
    </dgm:pt>
    <dgm:pt modelId="{CA0677FB-8C19-8846-B445-64B741F107C8}" type="parTrans" cxnId="{630207C1-A693-AE42-9B1C-720CD6A4E5B9}">
      <dgm:prSet/>
      <dgm:spPr/>
      <dgm:t>
        <a:bodyPr/>
        <a:lstStyle/>
        <a:p>
          <a:endParaRPr lang="en-GB"/>
        </a:p>
      </dgm:t>
    </dgm:pt>
    <dgm:pt modelId="{DBCCB950-E6C0-4643-9E33-B377E81219B4}" type="sibTrans" cxnId="{630207C1-A693-AE42-9B1C-720CD6A4E5B9}">
      <dgm:prSet/>
      <dgm:spPr/>
      <dgm:t>
        <a:bodyPr/>
        <a:lstStyle/>
        <a:p>
          <a:endParaRPr lang="en-GB"/>
        </a:p>
      </dgm:t>
    </dgm:pt>
    <dgm:pt modelId="{7F7E126A-D3FF-E346-ACC9-59E82FDD5444}">
      <dgm:prSet phldrT="[Text]" custT="1"/>
      <dgm:spPr/>
      <dgm:t>
        <a:bodyPr/>
        <a:lstStyle/>
        <a:p>
          <a:r>
            <a:rPr lang="en-DE" sz="2400" dirty="0"/>
            <a:t>Ḥ</a:t>
          </a:r>
          <a:r>
            <a:rPr lang="en-US" sz="2400" dirty="0" err="1"/>
            <a:t>anbalī</a:t>
          </a:r>
          <a:endParaRPr lang="en-US" sz="2400" dirty="0"/>
        </a:p>
        <a:p>
          <a:r>
            <a:rPr lang="en-US" sz="2400" dirty="0"/>
            <a:t>Madhab </a:t>
          </a:r>
          <a:endParaRPr lang="en-GB" sz="2400" dirty="0"/>
        </a:p>
      </dgm:t>
    </dgm:pt>
    <dgm:pt modelId="{E07A0AAF-D594-C24F-B366-4C81DD302761}" type="parTrans" cxnId="{EBF4788E-CF17-6B4A-8A4A-C08D5B344F63}">
      <dgm:prSet/>
      <dgm:spPr/>
      <dgm:t>
        <a:bodyPr/>
        <a:lstStyle/>
        <a:p>
          <a:endParaRPr lang="en-GB"/>
        </a:p>
      </dgm:t>
    </dgm:pt>
    <dgm:pt modelId="{DF7E0099-2B68-4349-B5CC-BF06EC15CE28}" type="sibTrans" cxnId="{EBF4788E-CF17-6B4A-8A4A-C08D5B344F63}">
      <dgm:prSet/>
      <dgm:spPr/>
      <dgm:t>
        <a:bodyPr/>
        <a:lstStyle/>
        <a:p>
          <a:endParaRPr lang="en-GB"/>
        </a:p>
      </dgm:t>
    </dgm:pt>
    <dgm:pt modelId="{D12604CE-251C-DF41-B9F0-62E575A5F308}">
      <dgm:prSet phldrT="[Text]" custT="1"/>
      <dgm:spPr/>
      <dgm:t>
        <a:bodyPr/>
        <a:lstStyle/>
        <a:p>
          <a:pPr rtl="0"/>
          <a:r>
            <a:rPr lang="en-GB" sz="2400" dirty="0"/>
            <a:t>Dh</a:t>
          </a:r>
          <a:r>
            <a:rPr lang="en-DE" sz="2400" dirty="0"/>
            <a:t>ā</a:t>
          </a:r>
          <a:r>
            <a:rPr lang="en-GB" sz="2400" dirty="0" err="1"/>
            <a:t>hirī</a:t>
          </a:r>
          <a:r>
            <a:rPr lang="en-GB" sz="2400" dirty="0"/>
            <a:t>, &amp; </a:t>
          </a:r>
          <a:r>
            <a:rPr lang="en-GB" sz="2400" dirty="0" err="1"/>
            <a:t>Jarirī</a:t>
          </a:r>
          <a:r>
            <a:rPr lang="en-GB" sz="2400" dirty="0"/>
            <a:t> </a:t>
          </a:r>
        </a:p>
        <a:p>
          <a:pPr rtl="0"/>
          <a:r>
            <a:rPr lang="en-GB" sz="2400" dirty="0"/>
            <a:t>Madhabs</a:t>
          </a:r>
        </a:p>
      </dgm:t>
    </dgm:pt>
    <dgm:pt modelId="{F707C33A-511F-764F-AB31-77A6BD3EC607}" type="parTrans" cxnId="{9CA8E3F4-2CAA-9542-9602-73AEBA68EF27}">
      <dgm:prSet/>
      <dgm:spPr/>
      <dgm:t>
        <a:bodyPr/>
        <a:lstStyle/>
        <a:p>
          <a:endParaRPr lang="en-GB"/>
        </a:p>
      </dgm:t>
    </dgm:pt>
    <dgm:pt modelId="{59AF2D7F-C019-3940-BE46-217459D8E8B9}" type="sibTrans" cxnId="{9CA8E3F4-2CAA-9542-9602-73AEBA68EF27}">
      <dgm:prSet/>
      <dgm:spPr/>
      <dgm:t>
        <a:bodyPr/>
        <a:lstStyle/>
        <a:p>
          <a:endParaRPr lang="en-GB"/>
        </a:p>
      </dgm:t>
    </dgm:pt>
    <dgm:pt modelId="{FA907D39-F997-864B-8AB3-C65E9947A2D2}" type="pres">
      <dgm:prSet presAssocID="{4626E70E-83F3-424C-AA8D-9E3504828D15}" presName="Name0" presStyleCnt="0">
        <dgm:presLayoutVars>
          <dgm:dir/>
          <dgm:resizeHandles/>
        </dgm:presLayoutVars>
      </dgm:prSet>
      <dgm:spPr/>
    </dgm:pt>
    <dgm:pt modelId="{D1ACA5C6-1270-A344-99FE-058ED97F4633}" type="pres">
      <dgm:prSet presAssocID="{A9D80AAB-67C6-7E49-AECB-01F2538497F7}" presName="compNode" presStyleCnt="0"/>
      <dgm:spPr/>
    </dgm:pt>
    <dgm:pt modelId="{15E5546C-D624-B940-81E1-820AC7F02165}" type="pres">
      <dgm:prSet presAssocID="{A9D80AAB-67C6-7E49-AECB-01F2538497F7}" presName="dummyConnPt" presStyleCnt="0"/>
      <dgm:spPr/>
    </dgm:pt>
    <dgm:pt modelId="{A4B47701-9789-034A-BE8A-EF198B973178}" type="pres">
      <dgm:prSet presAssocID="{A9D80AAB-67C6-7E49-AECB-01F2538497F7}" presName="node" presStyleLbl="node1" presStyleIdx="0" presStyleCnt="9">
        <dgm:presLayoutVars>
          <dgm:bulletEnabled val="1"/>
        </dgm:presLayoutVars>
      </dgm:prSet>
      <dgm:spPr/>
    </dgm:pt>
    <dgm:pt modelId="{512E6938-6A77-3D42-AC56-16548DB6D4F0}" type="pres">
      <dgm:prSet presAssocID="{B00026F5-BAC6-8C4A-B9E3-7803C52D6035}" presName="sibTrans" presStyleLbl="bgSibTrans2D1" presStyleIdx="0" presStyleCnt="8"/>
      <dgm:spPr/>
    </dgm:pt>
    <dgm:pt modelId="{8D1899E4-642C-BC42-ABF1-6085AA56E4A5}" type="pres">
      <dgm:prSet presAssocID="{BE43DE25-AD15-3749-A0A6-D84FCAF69961}" presName="compNode" presStyleCnt="0"/>
      <dgm:spPr/>
    </dgm:pt>
    <dgm:pt modelId="{316AADA7-387C-D34A-BC8C-2AF7585C509B}" type="pres">
      <dgm:prSet presAssocID="{BE43DE25-AD15-3749-A0A6-D84FCAF69961}" presName="dummyConnPt" presStyleCnt="0"/>
      <dgm:spPr/>
    </dgm:pt>
    <dgm:pt modelId="{F97439AC-F17D-6E4A-8D12-C3654C0334D1}" type="pres">
      <dgm:prSet presAssocID="{BE43DE25-AD15-3749-A0A6-D84FCAF69961}" presName="node" presStyleLbl="node1" presStyleIdx="1" presStyleCnt="9">
        <dgm:presLayoutVars>
          <dgm:bulletEnabled val="1"/>
        </dgm:presLayoutVars>
      </dgm:prSet>
      <dgm:spPr/>
    </dgm:pt>
    <dgm:pt modelId="{B66217EA-F902-6847-BD9E-B5982D0105EC}" type="pres">
      <dgm:prSet presAssocID="{B499B746-A5A6-2F41-A787-C2DAF43345E1}" presName="sibTrans" presStyleLbl="bgSibTrans2D1" presStyleIdx="1" presStyleCnt="8"/>
      <dgm:spPr/>
    </dgm:pt>
    <dgm:pt modelId="{06C997D5-3B51-7741-8E70-F7EC28D3E9A4}" type="pres">
      <dgm:prSet presAssocID="{BBF3DE3D-8280-214C-BDD8-1412390C0CCA}" presName="compNode" presStyleCnt="0"/>
      <dgm:spPr/>
    </dgm:pt>
    <dgm:pt modelId="{E1434D31-48C9-C047-AD3F-917CB53EE434}" type="pres">
      <dgm:prSet presAssocID="{BBF3DE3D-8280-214C-BDD8-1412390C0CCA}" presName="dummyConnPt" presStyleCnt="0"/>
      <dgm:spPr/>
    </dgm:pt>
    <dgm:pt modelId="{E56E23E6-0FED-6A4B-9A9A-AB4C3F39D34B}" type="pres">
      <dgm:prSet presAssocID="{BBF3DE3D-8280-214C-BDD8-1412390C0CCA}" presName="node" presStyleLbl="node1" presStyleIdx="2" presStyleCnt="9">
        <dgm:presLayoutVars>
          <dgm:bulletEnabled val="1"/>
        </dgm:presLayoutVars>
      </dgm:prSet>
      <dgm:spPr/>
    </dgm:pt>
    <dgm:pt modelId="{9AB123CF-2938-6D4A-9B17-072DFBF73B96}" type="pres">
      <dgm:prSet presAssocID="{13F1346C-59BF-3E40-8E65-3B6D71245153}" presName="sibTrans" presStyleLbl="bgSibTrans2D1" presStyleIdx="2" presStyleCnt="8"/>
      <dgm:spPr/>
    </dgm:pt>
    <dgm:pt modelId="{2E212ACE-3CC8-C24B-8CE5-F6D13A638BE9}" type="pres">
      <dgm:prSet presAssocID="{69EE9087-C011-2445-B5C6-45A7CE1F69E2}" presName="compNode" presStyleCnt="0"/>
      <dgm:spPr/>
    </dgm:pt>
    <dgm:pt modelId="{DA19A390-8B61-754A-8745-2C866C82A335}" type="pres">
      <dgm:prSet presAssocID="{69EE9087-C011-2445-B5C6-45A7CE1F69E2}" presName="dummyConnPt" presStyleCnt="0"/>
      <dgm:spPr/>
    </dgm:pt>
    <dgm:pt modelId="{81623796-72FB-044E-8F54-50FAF716E39F}" type="pres">
      <dgm:prSet presAssocID="{69EE9087-C011-2445-B5C6-45A7CE1F69E2}" presName="node" presStyleLbl="node1" presStyleIdx="3" presStyleCnt="9">
        <dgm:presLayoutVars>
          <dgm:bulletEnabled val="1"/>
        </dgm:presLayoutVars>
      </dgm:prSet>
      <dgm:spPr/>
    </dgm:pt>
    <dgm:pt modelId="{BA8E00DF-8D61-9D4B-BBC3-17DFBC8DF952}" type="pres">
      <dgm:prSet presAssocID="{B366A38D-F362-5C41-9C26-A5BB961B3EED}" presName="sibTrans" presStyleLbl="bgSibTrans2D1" presStyleIdx="3" presStyleCnt="8"/>
      <dgm:spPr/>
    </dgm:pt>
    <dgm:pt modelId="{CEAB201B-563C-6641-9A7D-0D33A69B8620}" type="pres">
      <dgm:prSet presAssocID="{72E55CBA-4929-5643-873F-D761D01B548F}" presName="compNode" presStyleCnt="0"/>
      <dgm:spPr/>
    </dgm:pt>
    <dgm:pt modelId="{818D665F-BDB5-054D-AB5A-77B74D1C4C3E}" type="pres">
      <dgm:prSet presAssocID="{72E55CBA-4929-5643-873F-D761D01B548F}" presName="dummyConnPt" presStyleCnt="0"/>
      <dgm:spPr/>
    </dgm:pt>
    <dgm:pt modelId="{CF26C0D7-3741-DD46-96A0-DFBBDC5E7D48}" type="pres">
      <dgm:prSet presAssocID="{72E55CBA-4929-5643-873F-D761D01B548F}" presName="node" presStyleLbl="node1" presStyleIdx="4" presStyleCnt="9">
        <dgm:presLayoutVars>
          <dgm:bulletEnabled val="1"/>
        </dgm:presLayoutVars>
      </dgm:prSet>
      <dgm:spPr/>
    </dgm:pt>
    <dgm:pt modelId="{30334909-A252-0047-97D3-0E5500B4128F}" type="pres">
      <dgm:prSet presAssocID="{4A679018-32AD-2F45-ADB8-73CB85B508A3}" presName="sibTrans" presStyleLbl="bgSibTrans2D1" presStyleIdx="4" presStyleCnt="8"/>
      <dgm:spPr/>
    </dgm:pt>
    <dgm:pt modelId="{A92CCCE9-B097-7442-B5DB-FD2E4DBE8129}" type="pres">
      <dgm:prSet presAssocID="{C61AE408-B16A-F046-A8BD-6EBA99D86010}" presName="compNode" presStyleCnt="0"/>
      <dgm:spPr/>
    </dgm:pt>
    <dgm:pt modelId="{42C64AFA-1AD4-A140-AEF1-9306D741535B}" type="pres">
      <dgm:prSet presAssocID="{C61AE408-B16A-F046-A8BD-6EBA99D86010}" presName="dummyConnPt" presStyleCnt="0"/>
      <dgm:spPr/>
    </dgm:pt>
    <dgm:pt modelId="{0125F263-58E2-274F-B485-9BDA0DE1B402}" type="pres">
      <dgm:prSet presAssocID="{C61AE408-B16A-F046-A8BD-6EBA99D86010}" presName="node" presStyleLbl="node1" presStyleIdx="5" presStyleCnt="9">
        <dgm:presLayoutVars>
          <dgm:bulletEnabled val="1"/>
        </dgm:presLayoutVars>
      </dgm:prSet>
      <dgm:spPr/>
    </dgm:pt>
    <dgm:pt modelId="{C6458F2A-8375-6D4C-A561-CCB68323D032}" type="pres">
      <dgm:prSet presAssocID="{29F8A23E-120B-014D-947F-1AB17B6C6657}" presName="sibTrans" presStyleLbl="bgSibTrans2D1" presStyleIdx="5" presStyleCnt="8"/>
      <dgm:spPr/>
    </dgm:pt>
    <dgm:pt modelId="{7FBC8C43-57FF-EF44-92B0-5C0C4CBC849F}" type="pres">
      <dgm:prSet presAssocID="{0E22351F-7F5A-5545-BF56-C383A99C7DC4}" presName="compNode" presStyleCnt="0"/>
      <dgm:spPr/>
    </dgm:pt>
    <dgm:pt modelId="{F08AD84C-A9A0-4A48-A50E-C98500D5227A}" type="pres">
      <dgm:prSet presAssocID="{0E22351F-7F5A-5545-BF56-C383A99C7DC4}" presName="dummyConnPt" presStyleCnt="0"/>
      <dgm:spPr/>
    </dgm:pt>
    <dgm:pt modelId="{8AF579D8-991B-0643-9914-41E1E2EEC408}" type="pres">
      <dgm:prSet presAssocID="{0E22351F-7F5A-5545-BF56-C383A99C7DC4}" presName="node" presStyleLbl="node1" presStyleIdx="6" presStyleCnt="9">
        <dgm:presLayoutVars>
          <dgm:bulletEnabled val="1"/>
        </dgm:presLayoutVars>
      </dgm:prSet>
      <dgm:spPr/>
    </dgm:pt>
    <dgm:pt modelId="{031F8518-6AA2-954C-ACFD-F6D6CBA002FE}" type="pres">
      <dgm:prSet presAssocID="{DBCCB950-E6C0-4643-9E33-B377E81219B4}" presName="sibTrans" presStyleLbl="bgSibTrans2D1" presStyleIdx="6" presStyleCnt="8"/>
      <dgm:spPr/>
    </dgm:pt>
    <dgm:pt modelId="{CB71ECA1-A676-E64B-ADBB-AD6769BCD33F}" type="pres">
      <dgm:prSet presAssocID="{7F7E126A-D3FF-E346-ACC9-59E82FDD5444}" presName="compNode" presStyleCnt="0"/>
      <dgm:spPr/>
    </dgm:pt>
    <dgm:pt modelId="{7E85B3FF-FCD7-7D41-BC2D-002CD5485318}" type="pres">
      <dgm:prSet presAssocID="{7F7E126A-D3FF-E346-ACC9-59E82FDD5444}" presName="dummyConnPt" presStyleCnt="0"/>
      <dgm:spPr/>
    </dgm:pt>
    <dgm:pt modelId="{09959CEB-B0FE-4D44-9686-D153FDBFDCA5}" type="pres">
      <dgm:prSet presAssocID="{7F7E126A-D3FF-E346-ACC9-59E82FDD5444}" presName="node" presStyleLbl="node1" presStyleIdx="7" presStyleCnt="9">
        <dgm:presLayoutVars>
          <dgm:bulletEnabled val="1"/>
        </dgm:presLayoutVars>
      </dgm:prSet>
      <dgm:spPr/>
    </dgm:pt>
    <dgm:pt modelId="{39E76BFD-B062-3F49-AE94-2F8C3664DE48}" type="pres">
      <dgm:prSet presAssocID="{DF7E0099-2B68-4349-B5CC-BF06EC15CE28}" presName="sibTrans" presStyleLbl="bgSibTrans2D1" presStyleIdx="7" presStyleCnt="8"/>
      <dgm:spPr/>
    </dgm:pt>
    <dgm:pt modelId="{211B9ED9-FBD1-C44D-A418-C0B3776C607E}" type="pres">
      <dgm:prSet presAssocID="{D12604CE-251C-DF41-B9F0-62E575A5F308}" presName="compNode" presStyleCnt="0"/>
      <dgm:spPr/>
    </dgm:pt>
    <dgm:pt modelId="{6B298031-9176-2447-B737-9BDEDE101F5A}" type="pres">
      <dgm:prSet presAssocID="{D12604CE-251C-DF41-B9F0-62E575A5F308}" presName="dummyConnPt" presStyleCnt="0"/>
      <dgm:spPr/>
    </dgm:pt>
    <dgm:pt modelId="{21025A8D-E5EE-E948-86A0-25A052D8C51B}" type="pres">
      <dgm:prSet presAssocID="{D12604CE-251C-DF41-B9F0-62E575A5F308}" presName="node" presStyleLbl="node1" presStyleIdx="8" presStyleCnt="9">
        <dgm:presLayoutVars>
          <dgm:bulletEnabled val="1"/>
        </dgm:presLayoutVars>
      </dgm:prSet>
      <dgm:spPr/>
    </dgm:pt>
  </dgm:ptLst>
  <dgm:cxnLst>
    <dgm:cxn modelId="{8445390F-BBCB-E648-B55A-9EAB73DA2876}" type="presOf" srcId="{4A679018-32AD-2F45-ADB8-73CB85B508A3}" destId="{30334909-A252-0047-97D3-0E5500B4128F}" srcOrd="0" destOrd="0" presId="urn:microsoft.com/office/officeart/2005/8/layout/bProcess4"/>
    <dgm:cxn modelId="{A05D3919-D06F-1D4F-B0D5-1952AAEC22D5}" type="presOf" srcId="{29F8A23E-120B-014D-947F-1AB17B6C6657}" destId="{C6458F2A-8375-6D4C-A561-CCB68323D032}" srcOrd="0" destOrd="0" presId="urn:microsoft.com/office/officeart/2005/8/layout/bProcess4"/>
    <dgm:cxn modelId="{A1FE0D1C-288A-2C43-A9B0-9E6D8769D0E9}" type="presOf" srcId="{B00026F5-BAC6-8C4A-B9E3-7803C52D6035}" destId="{512E6938-6A77-3D42-AC56-16548DB6D4F0}" srcOrd="0" destOrd="0" presId="urn:microsoft.com/office/officeart/2005/8/layout/bProcess4"/>
    <dgm:cxn modelId="{B741161D-10D3-CB49-9141-BDCE7B55A1C7}" srcId="{4626E70E-83F3-424C-AA8D-9E3504828D15}" destId="{C61AE408-B16A-F046-A8BD-6EBA99D86010}" srcOrd="5" destOrd="0" parTransId="{6AD90CC7-0523-B94C-8133-C6F7D40204DE}" sibTransId="{29F8A23E-120B-014D-947F-1AB17B6C6657}"/>
    <dgm:cxn modelId="{D7AB8026-F4B2-6F44-99B0-694B0F847E77}" type="presOf" srcId="{C61AE408-B16A-F046-A8BD-6EBA99D86010}" destId="{0125F263-58E2-274F-B485-9BDA0DE1B402}" srcOrd="0" destOrd="0" presId="urn:microsoft.com/office/officeart/2005/8/layout/bProcess4"/>
    <dgm:cxn modelId="{38875227-E429-074D-9061-DAAD55967939}" type="presOf" srcId="{D12604CE-251C-DF41-B9F0-62E575A5F308}" destId="{21025A8D-E5EE-E948-86A0-25A052D8C51B}" srcOrd="0" destOrd="0" presId="urn:microsoft.com/office/officeart/2005/8/layout/bProcess4"/>
    <dgm:cxn modelId="{D677CF5F-7AF3-114A-A984-8605E6001C8C}" type="presOf" srcId="{A9D80AAB-67C6-7E49-AECB-01F2538497F7}" destId="{A4B47701-9789-034A-BE8A-EF198B973178}" srcOrd="0" destOrd="0" presId="urn:microsoft.com/office/officeart/2005/8/layout/bProcess4"/>
    <dgm:cxn modelId="{78BDED6F-CBF0-5246-B894-140A8A5A26C3}" type="presOf" srcId="{BE43DE25-AD15-3749-A0A6-D84FCAF69961}" destId="{F97439AC-F17D-6E4A-8D12-C3654C0334D1}" srcOrd="0" destOrd="0" presId="urn:microsoft.com/office/officeart/2005/8/layout/bProcess4"/>
    <dgm:cxn modelId="{9AC2B07D-AD68-CD41-9D4E-689DCB29B2DF}" srcId="{4626E70E-83F3-424C-AA8D-9E3504828D15}" destId="{72E55CBA-4929-5643-873F-D761D01B548F}" srcOrd="4" destOrd="0" parTransId="{8FEF216F-A94F-964C-B930-ABCB941A3447}" sibTransId="{4A679018-32AD-2F45-ADB8-73CB85B508A3}"/>
    <dgm:cxn modelId="{9AF4CF81-FB48-C446-A377-FF40016F21C8}" type="presOf" srcId="{DBCCB950-E6C0-4643-9E33-B377E81219B4}" destId="{031F8518-6AA2-954C-ACFD-F6D6CBA002FE}" srcOrd="0" destOrd="0" presId="urn:microsoft.com/office/officeart/2005/8/layout/bProcess4"/>
    <dgm:cxn modelId="{26B2AC85-6B2B-5340-9CF6-DA66842B5350}" type="presOf" srcId="{B499B746-A5A6-2F41-A787-C2DAF43345E1}" destId="{B66217EA-F902-6847-BD9E-B5982D0105EC}" srcOrd="0" destOrd="0" presId="urn:microsoft.com/office/officeart/2005/8/layout/bProcess4"/>
    <dgm:cxn modelId="{C7FB2386-C3EF-8E43-B29E-3AF42C47433C}" type="presOf" srcId="{4626E70E-83F3-424C-AA8D-9E3504828D15}" destId="{FA907D39-F997-864B-8AB3-C65E9947A2D2}" srcOrd="0" destOrd="0" presId="urn:microsoft.com/office/officeart/2005/8/layout/bProcess4"/>
    <dgm:cxn modelId="{EBF4788E-CF17-6B4A-8A4A-C08D5B344F63}" srcId="{4626E70E-83F3-424C-AA8D-9E3504828D15}" destId="{7F7E126A-D3FF-E346-ACC9-59E82FDD5444}" srcOrd="7" destOrd="0" parTransId="{E07A0AAF-D594-C24F-B366-4C81DD302761}" sibTransId="{DF7E0099-2B68-4349-B5CC-BF06EC15CE28}"/>
    <dgm:cxn modelId="{CF606EAA-AF63-AA4E-A2AA-D551D99F0B82}" type="presOf" srcId="{69EE9087-C011-2445-B5C6-45A7CE1F69E2}" destId="{81623796-72FB-044E-8F54-50FAF716E39F}" srcOrd="0" destOrd="0" presId="urn:microsoft.com/office/officeart/2005/8/layout/bProcess4"/>
    <dgm:cxn modelId="{4F42DFB2-AB98-5043-A8A8-44ACF8119748}" type="presOf" srcId="{72E55CBA-4929-5643-873F-D761D01B548F}" destId="{CF26C0D7-3741-DD46-96A0-DFBBDC5E7D48}" srcOrd="0" destOrd="0" presId="urn:microsoft.com/office/officeart/2005/8/layout/bProcess4"/>
    <dgm:cxn modelId="{A9DCA4C0-2B55-D54C-A415-F5BC8354D894}" type="presOf" srcId="{0E22351F-7F5A-5545-BF56-C383A99C7DC4}" destId="{8AF579D8-991B-0643-9914-41E1E2EEC408}" srcOrd="0" destOrd="0" presId="urn:microsoft.com/office/officeart/2005/8/layout/bProcess4"/>
    <dgm:cxn modelId="{630207C1-A693-AE42-9B1C-720CD6A4E5B9}" srcId="{4626E70E-83F3-424C-AA8D-9E3504828D15}" destId="{0E22351F-7F5A-5545-BF56-C383A99C7DC4}" srcOrd="6" destOrd="0" parTransId="{CA0677FB-8C19-8846-B445-64B741F107C8}" sibTransId="{DBCCB950-E6C0-4643-9E33-B377E81219B4}"/>
    <dgm:cxn modelId="{6B1515CD-93B4-BC44-922D-7CE174DAD2A8}" srcId="{4626E70E-83F3-424C-AA8D-9E3504828D15}" destId="{A9D80AAB-67C6-7E49-AECB-01F2538497F7}" srcOrd="0" destOrd="0" parTransId="{98109E36-FED5-8544-89A3-A480E9CCD39E}" sibTransId="{B00026F5-BAC6-8C4A-B9E3-7803C52D6035}"/>
    <dgm:cxn modelId="{48D004D1-E3B3-0748-8323-67D6F61D6758}" type="presOf" srcId="{BBF3DE3D-8280-214C-BDD8-1412390C0CCA}" destId="{E56E23E6-0FED-6A4B-9A9A-AB4C3F39D34B}" srcOrd="0" destOrd="0" presId="urn:microsoft.com/office/officeart/2005/8/layout/bProcess4"/>
    <dgm:cxn modelId="{4F34C8D8-E552-DB42-B36C-5E03125102D2}" type="presOf" srcId="{DF7E0099-2B68-4349-B5CC-BF06EC15CE28}" destId="{39E76BFD-B062-3F49-AE94-2F8C3664DE48}" srcOrd="0" destOrd="0" presId="urn:microsoft.com/office/officeart/2005/8/layout/bProcess4"/>
    <dgm:cxn modelId="{CB2BA6D9-6C18-264F-A551-7CD4CB318843}" srcId="{4626E70E-83F3-424C-AA8D-9E3504828D15}" destId="{69EE9087-C011-2445-B5C6-45A7CE1F69E2}" srcOrd="3" destOrd="0" parTransId="{BE4B18BE-69D0-5642-AFCE-0D25A8FBF2B1}" sibTransId="{B366A38D-F362-5C41-9C26-A5BB961B3EED}"/>
    <dgm:cxn modelId="{748803DA-1C9C-034E-88E6-1F07E01EFB72}" srcId="{4626E70E-83F3-424C-AA8D-9E3504828D15}" destId="{BBF3DE3D-8280-214C-BDD8-1412390C0CCA}" srcOrd="2" destOrd="0" parTransId="{B67C1739-FE91-9149-A1A4-CB71FF09681B}" sibTransId="{13F1346C-59BF-3E40-8E65-3B6D71245153}"/>
    <dgm:cxn modelId="{004CB3DF-C927-2A4F-BD88-D71DB0634638}" type="presOf" srcId="{13F1346C-59BF-3E40-8E65-3B6D71245153}" destId="{9AB123CF-2938-6D4A-9B17-072DFBF73B96}" srcOrd="0" destOrd="0" presId="urn:microsoft.com/office/officeart/2005/8/layout/bProcess4"/>
    <dgm:cxn modelId="{7417CFE6-86B9-3247-9789-181AF1CF029C}" type="presOf" srcId="{7F7E126A-D3FF-E346-ACC9-59E82FDD5444}" destId="{09959CEB-B0FE-4D44-9686-D153FDBFDCA5}" srcOrd="0" destOrd="0" presId="urn:microsoft.com/office/officeart/2005/8/layout/bProcess4"/>
    <dgm:cxn modelId="{B6C2A8F0-FD80-114D-AFCB-AE3D03429703}" srcId="{4626E70E-83F3-424C-AA8D-9E3504828D15}" destId="{BE43DE25-AD15-3749-A0A6-D84FCAF69961}" srcOrd="1" destOrd="0" parTransId="{7504F32D-32E6-204D-BF5B-920257328684}" sibTransId="{B499B746-A5A6-2F41-A787-C2DAF43345E1}"/>
    <dgm:cxn modelId="{8B1BA3F2-3515-854D-AED4-AFAD5425DB67}" type="presOf" srcId="{B366A38D-F362-5C41-9C26-A5BB961B3EED}" destId="{BA8E00DF-8D61-9D4B-BBC3-17DFBC8DF952}" srcOrd="0" destOrd="0" presId="urn:microsoft.com/office/officeart/2005/8/layout/bProcess4"/>
    <dgm:cxn modelId="{9CA8E3F4-2CAA-9542-9602-73AEBA68EF27}" srcId="{4626E70E-83F3-424C-AA8D-9E3504828D15}" destId="{D12604CE-251C-DF41-B9F0-62E575A5F308}" srcOrd="8" destOrd="0" parTransId="{F707C33A-511F-764F-AB31-77A6BD3EC607}" sibTransId="{59AF2D7F-C019-3940-BE46-217459D8E8B9}"/>
    <dgm:cxn modelId="{2434AFB7-DD39-5D4F-8111-67D0F010914A}" type="presParOf" srcId="{FA907D39-F997-864B-8AB3-C65E9947A2D2}" destId="{D1ACA5C6-1270-A344-99FE-058ED97F4633}" srcOrd="0" destOrd="0" presId="urn:microsoft.com/office/officeart/2005/8/layout/bProcess4"/>
    <dgm:cxn modelId="{8490E0A7-9BB3-A946-8A59-B69904639784}" type="presParOf" srcId="{D1ACA5C6-1270-A344-99FE-058ED97F4633}" destId="{15E5546C-D624-B940-81E1-820AC7F02165}" srcOrd="0" destOrd="0" presId="urn:microsoft.com/office/officeart/2005/8/layout/bProcess4"/>
    <dgm:cxn modelId="{4B5E807A-1E80-4F46-A9A6-D52AC8895253}" type="presParOf" srcId="{D1ACA5C6-1270-A344-99FE-058ED97F4633}" destId="{A4B47701-9789-034A-BE8A-EF198B973178}" srcOrd="1" destOrd="0" presId="urn:microsoft.com/office/officeart/2005/8/layout/bProcess4"/>
    <dgm:cxn modelId="{5905C7F9-314D-4747-9C4E-735E844561A2}" type="presParOf" srcId="{FA907D39-F997-864B-8AB3-C65E9947A2D2}" destId="{512E6938-6A77-3D42-AC56-16548DB6D4F0}" srcOrd="1" destOrd="0" presId="urn:microsoft.com/office/officeart/2005/8/layout/bProcess4"/>
    <dgm:cxn modelId="{D67FE8AB-F389-4C4A-9CAB-78141DEDB579}" type="presParOf" srcId="{FA907D39-F997-864B-8AB3-C65E9947A2D2}" destId="{8D1899E4-642C-BC42-ABF1-6085AA56E4A5}" srcOrd="2" destOrd="0" presId="urn:microsoft.com/office/officeart/2005/8/layout/bProcess4"/>
    <dgm:cxn modelId="{B2FA2680-70C1-F344-B004-C69A0D32A206}" type="presParOf" srcId="{8D1899E4-642C-BC42-ABF1-6085AA56E4A5}" destId="{316AADA7-387C-D34A-BC8C-2AF7585C509B}" srcOrd="0" destOrd="0" presId="urn:microsoft.com/office/officeart/2005/8/layout/bProcess4"/>
    <dgm:cxn modelId="{D829B31D-41E9-124B-B7BE-36DA5571C04A}" type="presParOf" srcId="{8D1899E4-642C-BC42-ABF1-6085AA56E4A5}" destId="{F97439AC-F17D-6E4A-8D12-C3654C0334D1}" srcOrd="1" destOrd="0" presId="urn:microsoft.com/office/officeart/2005/8/layout/bProcess4"/>
    <dgm:cxn modelId="{AEA4A9DA-4FC9-9D44-A606-26634FA563D9}" type="presParOf" srcId="{FA907D39-F997-864B-8AB3-C65E9947A2D2}" destId="{B66217EA-F902-6847-BD9E-B5982D0105EC}" srcOrd="3" destOrd="0" presId="urn:microsoft.com/office/officeart/2005/8/layout/bProcess4"/>
    <dgm:cxn modelId="{934B61D1-1C25-DD42-A2F0-7E0AD13931CB}" type="presParOf" srcId="{FA907D39-F997-864B-8AB3-C65E9947A2D2}" destId="{06C997D5-3B51-7741-8E70-F7EC28D3E9A4}" srcOrd="4" destOrd="0" presId="urn:microsoft.com/office/officeart/2005/8/layout/bProcess4"/>
    <dgm:cxn modelId="{EB82E469-E34B-0B41-B553-AA8EC8B9CD65}" type="presParOf" srcId="{06C997D5-3B51-7741-8E70-F7EC28D3E9A4}" destId="{E1434D31-48C9-C047-AD3F-917CB53EE434}" srcOrd="0" destOrd="0" presId="urn:microsoft.com/office/officeart/2005/8/layout/bProcess4"/>
    <dgm:cxn modelId="{2BEF2431-4CD4-504D-B6D3-09BF768C87F0}" type="presParOf" srcId="{06C997D5-3B51-7741-8E70-F7EC28D3E9A4}" destId="{E56E23E6-0FED-6A4B-9A9A-AB4C3F39D34B}" srcOrd="1" destOrd="0" presId="urn:microsoft.com/office/officeart/2005/8/layout/bProcess4"/>
    <dgm:cxn modelId="{A8AAA88B-0049-F642-B0F9-C939AA316C0E}" type="presParOf" srcId="{FA907D39-F997-864B-8AB3-C65E9947A2D2}" destId="{9AB123CF-2938-6D4A-9B17-072DFBF73B96}" srcOrd="5" destOrd="0" presId="urn:microsoft.com/office/officeart/2005/8/layout/bProcess4"/>
    <dgm:cxn modelId="{7E5DE50E-315E-FB42-AE65-841A3AAD74EC}" type="presParOf" srcId="{FA907D39-F997-864B-8AB3-C65E9947A2D2}" destId="{2E212ACE-3CC8-C24B-8CE5-F6D13A638BE9}" srcOrd="6" destOrd="0" presId="urn:microsoft.com/office/officeart/2005/8/layout/bProcess4"/>
    <dgm:cxn modelId="{AF129814-AB94-1A40-A505-4BC666D026DB}" type="presParOf" srcId="{2E212ACE-3CC8-C24B-8CE5-F6D13A638BE9}" destId="{DA19A390-8B61-754A-8745-2C866C82A335}" srcOrd="0" destOrd="0" presId="urn:microsoft.com/office/officeart/2005/8/layout/bProcess4"/>
    <dgm:cxn modelId="{07FE63A7-1F30-6049-B14D-5CA1153EA70E}" type="presParOf" srcId="{2E212ACE-3CC8-C24B-8CE5-F6D13A638BE9}" destId="{81623796-72FB-044E-8F54-50FAF716E39F}" srcOrd="1" destOrd="0" presId="urn:microsoft.com/office/officeart/2005/8/layout/bProcess4"/>
    <dgm:cxn modelId="{B7C22053-BE96-CC4C-A78E-DC96611FB8A5}" type="presParOf" srcId="{FA907D39-F997-864B-8AB3-C65E9947A2D2}" destId="{BA8E00DF-8D61-9D4B-BBC3-17DFBC8DF952}" srcOrd="7" destOrd="0" presId="urn:microsoft.com/office/officeart/2005/8/layout/bProcess4"/>
    <dgm:cxn modelId="{894BD3B2-BFF2-1442-B1F9-3C48C5DE5211}" type="presParOf" srcId="{FA907D39-F997-864B-8AB3-C65E9947A2D2}" destId="{CEAB201B-563C-6641-9A7D-0D33A69B8620}" srcOrd="8" destOrd="0" presId="urn:microsoft.com/office/officeart/2005/8/layout/bProcess4"/>
    <dgm:cxn modelId="{7D651C12-D454-A049-A84D-BD1570BA7475}" type="presParOf" srcId="{CEAB201B-563C-6641-9A7D-0D33A69B8620}" destId="{818D665F-BDB5-054D-AB5A-77B74D1C4C3E}" srcOrd="0" destOrd="0" presId="urn:microsoft.com/office/officeart/2005/8/layout/bProcess4"/>
    <dgm:cxn modelId="{FA12B4C4-54C4-9941-BC3B-7D66B5BB1C88}" type="presParOf" srcId="{CEAB201B-563C-6641-9A7D-0D33A69B8620}" destId="{CF26C0D7-3741-DD46-96A0-DFBBDC5E7D48}" srcOrd="1" destOrd="0" presId="urn:microsoft.com/office/officeart/2005/8/layout/bProcess4"/>
    <dgm:cxn modelId="{CBC8F13E-461F-A143-85AF-E50C3B0C55EA}" type="presParOf" srcId="{FA907D39-F997-864B-8AB3-C65E9947A2D2}" destId="{30334909-A252-0047-97D3-0E5500B4128F}" srcOrd="9" destOrd="0" presId="urn:microsoft.com/office/officeart/2005/8/layout/bProcess4"/>
    <dgm:cxn modelId="{CAA760BF-52C2-B441-987B-D97EC3059F7C}" type="presParOf" srcId="{FA907D39-F997-864B-8AB3-C65E9947A2D2}" destId="{A92CCCE9-B097-7442-B5DB-FD2E4DBE8129}" srcOrd="10" destOrd="0" presId="urn:microsoft.com/office/officeart/2005/8/layout/bProcess4"/>
    <dgm:cxn modelId="{74F831A6-0A12-4243-9D2D-5ED7504E982D}" type="presParOf" srcId="{A92CCCE9-B097-7442-B5DB-FD2E4DBE8129}" destId="{42C64AFA-1AD4-A140-AEF1-9306D741535B}" srcOrd="0" destOrd="0" presId="urn:microsoft.com/office/officeart/2005/8/layout/bProcess4"/>
    <dgm:cxn modelId="{2A51F8EE-75FF-7E40-86E7-51E152AB8AD4}" type="presParOf" srcId="{A92CCCE9-B097-7442-B5DB-FD2E4DBE8129}" destId="{0125F263-58E2-274F-B485-9BDA0DE1B402}" srcOrd="1" destOrd="0" presId="urn:microsoft.com/office/officeart/2005/8/layout/bProcess4"/>
    <dgm:cxn modelId="{B4ACDA59-5E75-1F47-91C1-EFAC7E627328}" type="presParOf" srcId="{FA907D39-F997-864B-8AB3-C65E9947A2D2}" destId="{C6458F2A-8375-6D4C-A561-CCB68323D032}" srcOrd="11" destOrd="0" presId="urn:microsoft.com/office/officeart/2005/8/layout/bProcess4"/>
    <dgm:cxn modelId="{A16B0ECC-622C-4343-B09F-7673FED0D63F}" type="presParOf" srcId="{FA907D39-F997-864B-8AB3-C65E9947A2D2}" destId="{7FBC8C43-57FF-EF44-92B0-5C0C4CBC849F}" srcOrd="12" destOrd="0" presId="urn:microsoft.com/office/officeart/2005/8/layout/bProcess4"/>
    <dgm:cxn modelId="{DCDC575B-8AA8-2648-873A-0A2C5C566E5B}" type="presParOf" srcId="{7FBC8C43-57FF-EF44-92B0-5C0C4CBC849F}" destId="{F08AD84C-A9A0-4A48-A50E-C98500D5227A}" srcOrd="0" destOrd="0" presId="urn:microsoft.com/office/officeart/2005/8/layout/bProcess4"/>
    <dgm:cxn modelId="{1A6EBFE4-0A97-8648-8856-8DC99C157C7D}" type="presParOf" srcId="{7FBC8C43-57FF-EF44-92B0-5C0C4CBC849F}" destId="{8AF579D8-991B-0643-9914-41E1E2EEC408}" srcOrd="1" destOrd="0" presId="urn:microsoft.com/office/officeart/2005/8/layout/bProcess4"/>
    <dgm:cxn modelId="{8AF44727-8614-464D-B4AE-CD6EFA8779AD}" type="presParOf" srcId="{FA907D39-F997-864B-8AB3-C65E9947A2D2}" destId="{031F8518-6AA2-954C-ACFD-F6D6CBA002FE}" srcOrd="13" destOrd="0" presId="urn:microsoft.com/office/officeart/2005/8/layout/bProcess4"/>
    <dgm:cxn modelId="{1F43FAB7-E3C6-F545-8622-5C94DF9A53EB}" type="presParOf" srcId="{FA907D39-F997-864B-8AB3-C65E9947A2D2}" destId="{CB71ECA1-A676-E64B-ADBB-AD6769BCD33F}" srcOrd="14" destOrd="0" presId="urn:microsoft.com/office/officeart/2005/8/layout/bProcess4"/>
    <dgm:cxn modelId="{052B4580-4081-5244-BCA8-603BDE4E440C}" type="presParOf" srcId="{CB71ECA1-A676-E64B-ADBB-AD6769BCD33F}" destId="{7E85B3FF-FCD7-7D41-BC2D-002CD5485318}" srcOrd="0" destOrd="0" presId="urn:microsoft.com/office/officeart/2005/8/layout/bProcess4"/>
    <dgm:cxn modelId="{0812D36F-A848-2C4D-8FBD-F9CC59D7F6E0}" type="presParOf" srcId="{CB71ECA1-A676-E64B-ADBB-AD6769BCD33F}" destId="{09959CEB-B0FE-4D44-9686-D153FDBFDCA5}" srcOrd="1" destOrd="0" presId="urn:microsoft.com/office/officeart/2005/8/layout/bProcess4"/>
    <dgm:cxn modelId="{0DD156D4-7F3D-CD4E-B937-E04C61E8DCAD}" type="presParOf" srcId="{FA907D39-F997-864B-8AB3-C65E9947A2D2}" destId="{39E76BFD-B062-3F49-AE94-2F8C3664DE48}" srcOrd="15" destOrd="0" presId="urn:microsoft.com/office/officeart/2005/8/layout/bProcess4"/>
    <dgm:cxn modelId="{C3C5ACF4-9565-7E4F-A1C5-9FE6A91A029F}" type="presParOf" srcId="{FA907D39-F997-864B-8AB3-C65E9947A2D2}" destId="{211B9ED9-FBD1-C44D-A418-C0B3776C607E}" srcOrd="16" destOrd="0" presId="urn:microsoft.com/office/officeart/2005/8/layout/bProcess4"/>
    <dgm:cxn modelId="{1E063EE8-D8E7-9048-BA13-E5F7513DFA8B}" type="presParOf" srcId="{211B9ED9-FBD1-C44D-A418-C0B3776C607E}" destId="{6B298031-9176-2447-B737-9BDEDE101F5A}" srcOrd="0" destOrd="0" presId="urn:microsoft.com/office/officeart/2005/8/layout/bProcess4"/>
    <dgm:cxn modelId="{E5EC0F28-AF60-9F45-B8E6-12E3A4D6CA59}" type="presParOf" srcId="{211B9ED9-FBD1-C44D-A418-C0B3776C607E}" destId="{21025A8D-E5EE-E948-86A0-25A052D8C51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founder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 rtl="0"/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Abū Ḥanīfa Nuʿmān ibn Thābit ibn Zūṭā ibn Marzubān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Method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algn="just" rtl="0"/>
          <a:r>
            <a:rPr lang="en-US" sz="2400" b="0">
              <a:latin typeface="Times New Roman" panose="02020603050405020304" pitchFamily="18" charset="0"/>
              <a:cs typeface="Times New Roman" panose="02020603050405020304" pitchFamily="18" charset="0"/>
            </a:rPr>
            <a:t>Group 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discussion posing a problem, and asking his students to discuss and record (hypothetical Fiqh) </a:t>
          </a:r>
          <a:r>
            <a:rPr lang="en-GB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Sources of </a:t>
          </a:r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anafi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Madhab (in order) 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algn="just" rtl="0"/>
          <a:r>
            <a:rPr lang="en-GB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Quran, Sunnah, 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consensus of the Companions, consensus of Muslim scholars, opinion of the Companion, analogical deduction,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n (legal preference) ‘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Urf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(custom)</a:t>
          </a:r>
          <a:r>
            <a:rPr lang="en-GB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DE25C8-25D1-FF4F-915B-DD09145574EF}">
      <dgm:prSet phldrT="[Text]" custT="1"/>
      <dgm:spPr/>
      <dgm:t>
        <a:bodyPr/>
        <a:lstStyle/>
        <a:p>
          <a:pPr algn="just" rtl="0"/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Excelled in analogy and the reason of the legal ruling, utility, objectives of Sharia.</a:t>
          </a:r>
        </a:p>
      </dgm:t>
    </dgm:pt>
    <dgm:pt modelId="{1BFF191F-4DFC-5F49-BF06-B53B6B05AE24}" type="parTrans" cxnId="{81EE1056-AB94-114E-B979-425B1FDA1107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1CA42A-3ACC-9145-9C27-69A67F8D8DC2}" type="sibTrans" cxnId="{81EE1056-AB94-114E-B979-425B1FDA1107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06954A-62A6-D84C-981D-EA3E044DCFEE}">
      <dgm:prSet phldrT="[Text]" custT="1"/>
      <dgm:spPr/>
      <dgm:t>
        <a:bodyPr/>
        <a:lstStyle/>
        <a:p>
          <a:pPr algn="just" rtl="0"/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Studied Dialectics (‘ </a:t>
          </a:r>
          <a:r>
            <a:rPr lang="en-US" sz="2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Ilm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Kal</a:t>
          </a:r>
          <a:r>
            <a:rPr lang="en-DE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m) first then Fiqh</a:t>
          </a:r>
          <a:r>
            <a:rPr lang="en-GB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DD3BD3-A70D-4349-8362-21953B220BB2}" type="par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2BC347-8DD3-8647-9157-F2FF5A0D7AB8}" type="sib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446021-49CE-8644-A3AA-638208F364FC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B94C9FBF-9B2A-1B4A-ACB6-48EF262075DA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88A4C99-B527-7C48-866D-9CD3C2666ECD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31AD0196-50A8-2144-853B-15DCFB06E731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868A10-6EB7-7E40-934C-DF3BB0E25EE1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86479CA5-101C-664D-A513-61C81AD42B27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CF464A-E93E-404F-A174-CB1219D3BFB5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842700-AFFF-1E4C-9924-57E8E14B30D2}" type="presOf" srcId="{11A129F4-126D-CC4E-855A-1DC2AF538D65}" destId="{31AD0196-50A8-2144-853B-15DCFB06E731}" srcOrd="0" destOrd="0" presId="urn:microsoft.com/office/officeart/2005/8/layout/vList2"/>
    <dgm:cxn modelId="{1ED96601-C88E-6348-9DC9-320C3BF1466E}" type="presOf" srcId="{9ADE25C8-25D1-FF4F-915B-DD09145574EF}" destId="{45868A10-6EB7-7E40-934C-DF3BB0E25EE1}" srcOrd="0" destOrd="1" presId="urn:microsoft.com/office/officeart/2005/8/layout/vList2"/>
    <dgm:cxn modelId="{F545C32D-B6F6-BB46-9B2D-C1137A5B85BA}" type="presOf" srcId="{1006954A-62A6-D84C-981D-EA3E044DCFEE}" destId="{188A4C99-B527-7C48-866D-9CD3C2666ECD}" srcOrd="0" destOrd="1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81EE1056-AB94-114E-B979-425B1FDA1107}" srcId="{11A129F4-126D-CC4E-855A-1DC2AF538D65}" destId="{9ADE25C8-25D1-FF4F-915B-DD09145574EF}" srcOrd="1" destOrd="0" parTransId="{1BFF191F-4DFC-5F49-BF06-B53B6B05AE24}" sibTransId="{5E1CA42A-3ACC-9145-9C27-69A67F8D8DC2}"/>
    <dgm:cxn modelId="{B7B8275C-D4E6-E84C-9B45-A13B8F0171DB}" type="presOf" srcId="{AB767568-0704-CF4F-8335-0790034E7351}" destId="{188A4C99-B527-7C48-866D-9CD3C2666ECD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2EEB9084-65AB-9C4D-8B55-8D028E678849}" type="presOf" srcId="{FAC6072D-2ADE-C043-B16F-B5CC2435F6E4}" destId="{B94C9FBF-9B2A-1B4A-ACB6-48EF262075DA}" srcOrd="0" destOrd="0" presId="urn:microsoft.com/office/officeart/2005/8/layout/vList2"/>
    <dgm:cxn modelId="{F0B5058A-B70D-124B-A357-4620203657E3}" type="presOf" srcId="{1B8AEB7E-3804-B74B-AE30-A2EDE1BBAC53}" destId="{45868A10-6EB7-7E40-934C-DF3BB0E25EE1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0FD937CD-6BC8-F748-BEDC-5D58D77B1A4C}" type="presOf" srcId="{B62F6BF6-61DE-C843-8576-C3E0EB5819AD}" destId="{1BCF464A-E93E-404F-A174-CB1219D3BFB5}" srcOrd="0" destOrd="0" presId="urn:microsoft.com/office/officeart/2005/8/layout/vList2"/>
    <dgm:cxn modelId="{1C2DA0DE-5C51-024B-91AF-2EB9A0EAB7E9}" srcId="{FAC6072D-2ADE-C043-B16F-B5CC2435F6E4}" destId="{1006954A-62A6-D84C-981D-EA3E044DCFEE}" srcOrd="1" destOrd="0" parTransId="{95DD3BD3-A70D-4349-8362-21953B220BB2}" sibTransId="{0B2BC347-8DD3-8647-9157-F2FF5A0D7AB8}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00ECE8E5-9D98-8949-9F1E-4E0F73A37F2C}" type="presOf" srcId="{A9C412E2-1A4C-074B-B35B-67CB8DDA8D49}" destId="{86479CA5-101C-664D-A513-61C81AD42B27}" srcOrd="0" destOrd="0" presId="urn:microsoft.com/office/officeart/2005/8/layout/vList2"/>
    <dgm:cxn modelId="{C1C22AE6-9CB8-8F49-A97B-8D7C5694F792}" type="presOf" srcId="{F1E2DAD3-929B-444E-9F46-E14388AFC254}" destId="{8F446021-49CE-8644-A3AA-638208F364FC}" srcOrd="0" destOrd="0" presId="urn:microsoft.com/office/officeart/2005/8/layout/vList2"/>
    <dgm:cxn modelId="{2026402D-AD8A-9D48-AB29-34234C55542D}" type="presParOf" srcId="{8F446021-49CE-8644-A3AA-638208F364FC}" destId="{B94C9FBF-9B2A-1B4A-ACB6-48EF262075DA}" srcOrd="0" destOrd="0" presId="urn:microsoft.com/office/officeart/2005/8/layout/vList2"/>
    <dgm:cxn modelId="{38FC3B11-1B2E-AA45-ADB8-BB5A06AB28E1}" type="presParOf" srcId="{8F446021-49CE-8644-A3AA-638208F364FC}" destId="{188A4C99-B527-7C48-866D-9CD3C2666ECD}" srcOrd="1" destOrd="0" presId="urn:microsoft.com/office/officeart/2005/8/layout/vList2"/>
    <dgm:cxn modelId="{602095BC-CA9E-E742-9699-2F30A720659C}" type="presParOf" srcId="{8F446021-49CE-8644-A3AA-638208F364FC}" destId="{31AD0196-50A8-2144-853B-15DCFB06E731}" srcOrd="2" destOrd="0" presId="urn:microsoft.com/office/officeart/2005/8/layout/vList2"/>
    <dgm:cxn modelId="{1A51D53F-7F9D-F648-86A3-EDA685CCD0A1}" type="presParOf" srcId="{8F446021-49CE-8644-A3AA-638208F364FC}" destId="{45868A10-6EB7-7E40-934C-DF3BB0E25EE1}" srcOrd="3" destOrd="0" presId="urn:microsoft.com/office/officeart/2005/8/layout/vList2"/>
    <dgm:cxn modelId="{B9F4542D-73B0-0945-8B41-CBBECD4F34D8}" type="presParOf" srcId="{8F446021-49CE-8644-A3AA-638208F364FC}" destId="{86479CA5-101C-664D-A513-61C81AD42B27}" srcOrd="4" destOrd="0" presId="urn:microsoft.com/office/officeart/2005/8/layout/vList2"/>
    <dgm:cxn modelId="{B1EEB127-CB2F-D54A-8A98-0CA9119FBF89}" type="presParOf" srcId="{8F446021-49CE-8644-A3AA-638208F364FC}" destId="{1BCF464A-E93E-404F-A174-CB1219D3BFB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D6942C-D643-8247-A621-5C45B04DAA64}" type="doc">
      <dgm:prSet loTypeId="urn:microsoft.com/office/officeart/2005/8/layout/hList9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03DAAE2-306B-6B48-8D67-43DEC015FBFF}">
      <dgm:prSet phldrT="[Text]"/>
      <dgm:spPr/>
      <dgm:t>
        <a:bodyPr/>
        <a:lstStyle/>
        <a:p>
          <a:r>
            <a:rPr lang="en-US" b="1" dirty="0"/>
            <a:t>Abu Y</a:t>
          </a:r>
          <a:r>
            <a:rPr lang="en-DE" b="1" dirty="0"/>
            <a:t>ū</a:t>
          </a:r>
          <a:r>
            <a:rPr lang="en-US" b="1" dirty="0" err="1"/>
            <a:t>suf</a:t>
          </a:r>
          <a:r>
            <a:rPr lang="en-US" b="1" dirty="0"/>
            <a:t> </a:t>
          </a:r>
          <a:r>
            <a:rPr lang="en-DE" b="1" dirty="0"/>
            <a:t>Yaʿqūb ibn Ibrāhīm al-Anṣārī</a:t>
          </a:r>
          <a:r>
            <a:rPr lang="en-US" b="1" dirty="0"/>
            <a:t> (d.182 AH)</a:t>
          </a:r>
          <a:endParaRPr lang="en-GB" dirty="0"/>
        </a:p>
      </dgm:t>
    </dgm:pt>
    <dgm:pt modelId="{5A0C7F54-C71E-A342-9772-4BF75C78199F}" type="parTrans" cxnId="{9E8E8FA1-F206-2B41-9CF3-22AC3F9928FB}">
      <dgm:prSet/>
      <dgm:spPr/>
      <dgm:t>
        <a:bodyPr/>
        <a:lstStyle/>
        <a:p>
          <a:endParaRPr lang="en-GB"/>
        </a:p>
      </dgm:t>
    </dgm:pt>
    <dgm:pt modelId="{D32F5BC5-07BF-CB4E-8766-F455B57DFFF2}" type="sibTrans" cxnId="{9E8E8FA1-F206-2B41-9CF3-22AC3F9928FB}">
      <dgm:prSet/>
      <dgm:spPr/>
      <dgm:t>
        <a:bodyPr/>
        <a:lstStyle/>
        <a:p>
          <a:endParaRPr lang="en-GB"/>
        </a:p>
      </dgm:t>
    </dgm:pt>
    <dgm:pt modelId="{35B60FA7-395B-7A4C-9316-BBB155B09628}">
      <dgm:prSet phldrT="[Text]" custT="1"/>
      <dgm:spPr/>
      <dgm:t>
        <a:bodyPr/>
        <a:lstStyle/>
        <a:p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Noticeable scholar in Hadith</a:t>
          </a:r>
        </a:p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Studied Fiqh under </a:t>
          </a:r>
          <a:r>
            <a:rPr lang="en-DE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Abū Ḥanīfa 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9 years</a:t>
          </a:r>
        </a:p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Studied under Imam 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Mālik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GB" sz="2400" dirty="0"/>
        </a:p>
      </dgm:t>
    </dgm:pt>
    <dgm:pt modelId="{427A18B2-0DDD-7E46-AE08-4CD1516C9D0A}" type="parTrans" cxnId="{5BE8C359-A05E-7E46-B23D-3A79C9F2917E}">
      <dgm:prSet/>
      <dgm:spPr/>
      <dgm:t>
        <a:bodyPr/>
        <a:lstStyle/>
        <a:p>
          <a:endParaRPr lang="en-GB"/>
        </a:p>
      </dgm:t>
    </dgm:pt>
    <dgm:pt modelId="{D7DAB608-697B-8745-9920-E4D7EEC8C0EA}" type="sibTrans" cxnId="{5BE8C359-A05E-7E46-B23D-3A79C9F2917E}">
      <dgm:prSet/>
      <dgm:spPr/>
      <dgm:t>
        <a:bodyPr/>
        <a:lstStyle/>
        <a:p>
          <a:endParaRPr lang="en-GB"/>
        </a:p>
      </dgm:t>
    </dgm:pt>
    <dgm:pt modelId="{52965CD0-E236-EB45-892A-BBAEC3FFA3CC}">
      <dgm:prSet phldrT="[Text]" custT="1"/>
      <dgm:spPr/>
      <dgm:t>
        <a:bodyPr/>
        <a:lstStyle/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Chef judge in the reign of ‘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Abbāsid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Caliphate</a:t>
          </a:r>
        </a:p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A tool for spreading his school </a:t>
          </a:r>
          <a:endParaRPr lang="en-GB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487D7F-2D29-4342-AA8A-4F50598BF3F5}" type="parTrans" cxnId="{FD3C8665-3FDC-6D43-BF16-A5551EC2D8AA}">
      <dgm:prSet/>
      <dgm:spPr/>
      <dgm:t>
        <a:bodyPr/>
        <a:lstStyle/>
        <a:p>
          <a:endParaRPr lang="en-GB"/>
        </a:p>
      </dgm:t>
    </dgm:pt>
    <dgm:pt modelId="{F82300F6-7370-3947-9B76-445F32C4382F}" type="sibTrans" cxnId="{FD3C8665-3FDC-6D43-BF16-A5551EC2D8AA}">
      <dgm:prSet/>
      <dgm:spPr/>
      <dgm:t>
        <a:bodyPr/>
        <a:lstStyle/>
        <a:p>
          <a:endParaRPr lang="en-GB"/>
        </a:p>
      </dgm:t>
    </dgm:pt>
    <dgm:pt modelId="{84C1A215-7C2B-F643-B972-775FF4C409B0}">
      <dgm:prSet phldrT="[Text]"/>
      <dgm:spPr/>
      <dgm:t>
        <a:bodyPr/>
        <a:lstStyle/>
        <a:p>
          <a:r>
            <a:rPr lang="en-DE" b="1" dirty="0"/>
            <a:t>Muḥammad ibn al-Ḥasan ash-Shaybānī</a:t>
          </a:r>
          <a:r>
            <a:rPr lang="en-US" b="1" dirty="0"/>
            <a:t> (d.189 AH) </a:t>
          </a:r>
          <a:endParaRPr lang="en-GB" dirty="0"/>
        </a:p>
      </dgm:t>
    </dgm:pt>
    <dgm:pt modelId="{D86380D3-B323-384D-853A-5F9AD5E43DAA}" type="parTrans" cxnId="{6A23E86D-8016-D64E-9805-BE89CACF01F8}">
      <dgm:prSet/>
      <dgm:spPr/>
      <dgm:t>
        <a:bodyPr/>
        <a:lstStyle/>
        <a:p>
          <a:endParaRPr lang="en-GB"/>
        </a:p>
      </dgm:t>
    </dgm:pt>
    <dgm:pt modelId="{C2095B9C-7901-2346-962C-DFEA3C1BC059}" type="sibTrans" cxnId="{6A23E86D-8016-D64E-9805-BE89CACF01F8}">
      <dgm:prSet/>
      <dgm:spPr/>
      <dgm:t>
        <a:bodyPr/>
        <a:lstStyle/>
        <a:p>
          <a:endParaRPr lang="en-GB"/>
        </a:p>
      </dgm:t>
    </dgm:pt>
    <dgm:pt modelId="{FA23181A-D2FF-2643-B3BD-F5CB14ED1025}">
      <dgm:prSet phldrT="[Text]" custT="1"/>
      <dgm:spPr/>
      <dgm:t>
        <a:bodyPr/>
        <a:lstStyle/>
        <a:p>
          <a:endParaRPr lang="en-US" sz="2000" b="1" dirty="0"/>
        </a:p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Studied first Hadith</a:t>
          </a:r>
        </a:p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Fiqh under </a:t>
          </a:r>
          <a:r>
            <a:rPr lang="en-DE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Abū Ḥanīfa</a:t>
          </a:r>
        </a:p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Imam al-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Shafi‘ī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studied under him</a:t>
          </a:r>
          <a:endParaRPr lang="en-DE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GB" sz="2000" dirty="0"/>
        </a:p>
      </dgm:t>
    </dgm:pt>
    <dgm:pt modelId="{3BD2E6C3-BAF2-E444-9911-F2E7F7F58D91}" type="parTrans" cxnId="{391EC8DE-44CA-0A46-92C7-DAFFC3CF3E2F}">
      <dgm:prSet/>
      <dgm:spPr/>
      <dgm:t>
        <a:bodyPr/>
        <a:lstStyle/>
        <a:p>
          <a:endParaRPr lang="en-GB"/>
        </a:p>
      </dgm:t>
    </dgm:pt>
    <dgm:pt modelId="{A41A0161-C5BA-FF40-B375-521D3883BF8C}" type="sibTrans" cxnId="{391EC8DE-44CA-0A46-92C7-DAFFC3CF3E2F}">
      <dgm:prSet/>
      <dgm:spPr/>
      <dgm:t>
        <a:bodyPr/>
        <a:lstStyle/>
        <a:p>
          <a:endParaRPr lang="en-GB"/>
        </a:p>
      </dgm:t>
    </dgm:pt>
    <dgm:pt modelId="{E52C9F5E-2088-2840-BF2A-E2DB2CAE7997}">
      <dgm:prSet phldrT="[Text]" custT="1"/>
      <dgm:spPr/>
      <dgm:t>
        <a:bodyPr/>
        <a:lstStyle/>
        <a:p>
          <a:r>
            <a:rPr lang="en-US" sz="2000" b="1" dirty="0"/>
            <a:t>He became one of the narrators of the book of Imam Malik: al-</a:t>
          </a:r>
          <a:r>
            <a:rPr lang="en-US" sz="2000" b="1" dirty="0" err="1"/>
            <a:t>Muwa</a:t>
          </a:r>
          <a:r>
            <a:rPr lang="en-DE" sz="2000" b="1" dirty="0"/>
            <a:t>ţţ</a:t>
          </a:r>
          <a:r>
            <a:rPr lang="en-US" sz="2000" b="1" dirty="0"/>
            <a:t>a’</a:t>
          </a:r>
          <a:endParaRPr lang="en-GB" sz="2000" b="1" dirty="0"/>
        </a:p>
      </dgm:t>
    </dgm:pt>
    <dgm:pt modelId="{747E02D0-9D6C-164E-92FC-1013970C2DCF}" type="parTrans" cxnId="{2F790002-1C0B-5C40-AB62-88E9D159C65E}">
      <dgm:prSet/>
      <dgm:spPr/>
      <dgm:t>
        <a:bodyPr/>
        <a:lstStyle/>
        <a:p>
          <a:endParaRPr lang="en-GB"/>
        </a:p>
      </dgm:t>
    </dgm:pt>
    <dgm:pt modelId="{CFE7FC9B-34A0-F744-B978-385B2D99D43D}" type="sibTrans" cxnId="{2F790002-1C0B-5C40-AB62-88E9D159C65E}">
      <dgm:prSet/>
      <dgm:spPr/>
      <dgm:t>
        <a:bodyPr/>
        <a:lstStyle/>
        <a:p>
          <a:endParaRPr lang="en-GB"/>
        </a:p>
      </dgm:t>
    </dgm:pt>
    <dgm:pt modelId="{4F94A4E4-427E-EB4C-9352-AD95BDA0C2C4}" type="pres">
      <dgm:prSet presAssocID="{41D6942C-D643-8247-A621-5C45B04DAA64}" presName="list" presStyleCnt="0">
        <dgm:presLayoutVars>
          <dgm:dir/>
          <dgm:animLvl val="lvl"/>
        </dgm:presLayoutVars>
      </dgm:prSet>
      <dgm:spPr/>
    </dgm:pt>
    <dgm:pt modelId="{9E099CF4-0FB7-FA4F-A148-DAEBB892EE1D}" type="pres">
      <dgm:prSet presAssocID="{003DAAE2-306B-6B48-8D67-43DEC015FBFF}" presName="posSpace" presStyleCnt="0"/>
      <dgm:spPr/>
    </dgm:pt>
    <dgm:pt modelId="{6C51D279-43B7-064D-834B-D75E2AFAEFBE}" type="pres">
      <dgm:prSet presAssocID="{003DAAE2-306B-6B48-8D67-43DEC015FBFF}" presName="vertFlow" presStyleCnt="0"/>
      <dgm:spPr/>
    </dgm:pt>
    <dgm:pt modelId="{F8155481-BBB4-6842-BAAB-CF50416A596A}" type="pres">
      <dgm:prSet presAssocID="{003DAAE2-306B-6B48-8D67-43DEC015FBFF}" presName="topSpace" presStyleCnt="0"/>
      <dgm:spPr/>
    </dgm:pt>
    <dgm:pt modelId="{9BAAA8DF-4869-8F47-A4E8-9FA911E6BA34}" type="pres">
      <dgm:prSet presAssocID="{003DAAE2-306B-6B48-8D67-43DEC015FBFF}" presName="firstComp" presStyleCnt="0"/>
      <dgm:spPr/>
    </dgm:pt>
    <dgm:pt modelId="{BA3C3B80-3D52-9649-9957-82047F0CC54C}" type="pres">
      <dgm:prSet presAssocID="{003DAAE2-306B-6B48-8D67-43DEC015FBFF}" presName="firstChild" presStyleLbl="bgAccFollowNode1" presStyleIdx="0" presStyleCnt="4"/>
      <dgm:spPr/>
    </dgm:pt>
    <dgm:pt modelId="{A408B2EF-7D08-B540-83FA-542FEC71DED0}" type="pres">
      <dgm:prSet presAssocID="{003DAAE2-306B-6B48-8D67-43DEC015FBFF}" presName="firstChildTx" presStyleLbl="bgAccFollowNode1" presStyleIdx="0" presStyleCnt="4">
        <dgm:presLayoutVars>
          <dgm:bulletEnabled val="1"/>
        </dgm:presLayoutVars>
      </dgm:prSet>
      <dgm:spPr/>
    </dgm:pt>
    <dgm:pt modelId="{3575DB8A-A33D-584D-9413-D5E996969073}" type="pres">
      <dgm:prSet presAssocID="{52965CD0-E236-EB45-892A-BBAEC3FFA3CC}" presName="comp" presStyleCnt="0"/>
      <dgm:spPr/>
    </dgm:pt>
    <dgm:pt modelId="{23BE3CB2-F745-A444-9596-54140B147A37}" type="pres">
      <dgm:prSet presAssocID="{52965CD0-E236-EB45-892A-BBAEC3FFA3CC}" presName="child" presStyleLbl="bgAccFollowNode1" presStyleIdx="1" presStyleCnt="4"/>
      <dgm:spPr/>
    </dgm:pt>
    <dgm:pt modelId="{22FEF156-0A69-2D4F-B42D-1471BCAE8B61}" type="pres">
      <dgm:prSet presAssocID="{52965CD0-E236-EB45-892A-BBAEC3FFA3CC}" presName="childTx" presStyleLbl="bgAccFollowNode1" presStyleIdx="1" presStyleCnt="4">
        <dgm:presLayoutVars>
          <dgm:bulletEnabled val="1"/>
        </dgm:presLayoutVars>
      </dgm:prSet>
      <dgm:spPr/>
    </dgm:pt>
    <dgm:pt modelId="{0C952BB7-07C0-244F-8A50-5F3C55791493}" type="pres">
      <dgm:prSet presAssocID="{003DAAE2-306B-6B48-8D67-43DEC015FBFF}" presName="negSpace" presStyleCnt="0"/>
      <dgm:spPr/>
    </dgm:pt>
    <dgm:pt modelId="{AD29ED12-46B5-3844-89F6-B46C9BC1CCD4}" type="pres">
      <dgm:prSet presAssocID="{003DAAE2-306B-6B48-8D67-43DEC015FBFF}" presName="circle" presStyleLbl="node1" presStyleIdx="0" presStyleCnt="2" custLinFactNeighborX="-27032" custLinFactNeighborY="-1337"/>
      <dgm:spPr/>
    </dgm:pt>
    <dgm:pt modelId="{46E7631E-2A86-0349-8089-963436D8E94E}" type="pres">
      <dgm:prSet presAssocID="{D32F5BC5-07BF-CB4E-8766-F455B57DFFF2}" presName="transSpace" presStyleCnt="0"/>
      <dgm:spPr/>
    </dgm:pt>
    <dgm:pt modelId="{7A4B1E90-F3E8-B144-8A14-AFB34798FB98}" type="pres">
      <dgm:prSet presAssocID="{84C1A215-7C2B-F643-B972-775FF4C409B0}" presName="posSpace" presStyleCnt="0"/>
      <dgm:spPr/>
    </dgm:pt>
    <dgm:pt modelId="{04D0929D-3B01-4B45-ACDC-9C26ED596980}" type="pres">
      <dgm:prSet presAssocID="{84C1A215-7C2B-F643-B972-775FF4C409B0}" presName="vertFlow" presStyleCnt="0"/>
      <dgm:spPr/>
    </dgm:pt>
    <dgm:pt modelId="{88301654-BC13-9140-9C22-960AC7261A73}" type="pres">
      <dgm:prSet presAssocID="{84C1A215-7C2B-F643-B972-775FF4C409B0}" presName="topSpace" presStyleCnt="0"/>
      <dgm:spPr/>
    </dgm:pt>
    <dgm:pt modelId="{569DE209-F138-2A43-9E1C-CBAFEBADA32C}" type="pres">
      <dgm:prSet presAssocID="{84C1A215-7C2B-F643-B972-775FF4C409B0}" presName="firstComp" presStyleCnt="0"/>
      <dgm:spPr/>
    </dgm:pt>
    <dgm:pt modelId="{A985D55D-20DB-F34C-8D5B-F39B8C3E849C}" type="pres">
      <dgm:prSet presAssocID="{84C1A215-7C2B-F643-B972-775FF4C409B0}" presName="firstChild" presStyleLbl="bgAccFollowNode1" presStyleIdx="2" presStyleCnt="4" custLinFactNeighborX="-446"/>
      <dgm:spPr/>
    </dgm:pt>
    <dgm:pt modelId="{596DBF94-2DC5-874A-B3A8-9868BA79B200}" type="pres">
      <dgm:prSet presAssocID="{84C1A215-7C2B-F643-B972-775FF4C409B0}" presName="firstChildTx" presStyleLbl="bgAccFollowNode1" presStyleIdx="2" presStyleCnt="4">
        <dgm:presLayoutVars>
          <dgm:bulletEnabled val="1"/>
        </dgm:presLayoutVars>
      </dgm:prSet>
      <dgm:spPr/>
    </dgm:pt>
    <dgm:pt modelId="{99BEDE3D-9250-6246-8C01-118113640F92}" type="pres">
      <dgm:prSet presAssocID="{E52C9F5E-2088-2840-BF2A-E2DB2CAE7997}" presName="comp" presStyleCnt="0"/>
      <dgm:spPr/>
    </dgm:pt>
    <dgm:pt modelId="{96CD8B0F-88EE-0440-9AC7-20485FAC088A}" type="pres">
      <dgm:prSet presAssocID="{E52C9F5E-2088-2840-BF2A-E2DB2CAE7997}" presName="child" presStyleLbl="bgAccFollowNode1" presStyleIdx="3" presStyleCnt="4"/>
      <dgm:spPr/>
    </dgm:pt>
    <dgm:pt modelId="{F54C97E6-CE77-5B4B-8175-C56BCA59BC13}" type="pres">
      <dgm:prSet presAssocID="{E52C9F5E-2088-2840-BF2A-E2DB2CAE7997}" presName="childTx" presStyleLbl="bgAccFollowNode1" presStyleIdx="3" presStyleCnt="4">
        <dgm:presLayoutVars>
          <dgm:bulletEnabled val="1"/>
        </dgm:presLayoutVars>
      </dgm:prSet>
      <dgm:spPr/>
    </dgm:pt>
    <dgm:pt modelId="{76CD5D14-623B-A643-AEAA-B4BC63B6ED16}" type="pres">
      <dgm:prSet presAssocID="{84C1A215-7C2B-F643-B972-775FF4C409B0}" presName="negSpace" presStyleCnt="0"/>
      <dgm:spPr/>
    </dgm:pt>
    <dgm:pt modelId="{5BA3AEA4-0F4C-8B41-8A33-4D4D121DEBAC}" type="pres">
      <dgm:prSet presAssocID="{84C1A215-7C2B-F643-B972-775FF4C409B0}" presName="circle" presStyleLbl="node1" presStyleIdx="1" presStyleCnt="2" custLinFactNeighborX="-7265"/>
      <dgm:spPr/>
    </dgm:pt>
  </dgm:ptLst>
  <dgm:cxnLst>
    <dgm:cxn modelId="{2F790002-1C0B-5C40-AB62-88E9D159C65E}" srcId="{84C1A215-7C2B-F643-B972-775FF4C409B0}" destId="{E52C9F5E-2088-2840-BF2A-E2DB2CAE7997}" srcOrd="1" destOrd="0" parTransId="{747E02D0-9D6C-164E-92FC-1013970C2DCF}" sibTransId="{CFE7FC9B-34A0-F744-B978-385B2D99D43D}"/>
    <dgm:cxn modelId="{84ECC30C-F3B0-E345-8D98-77EE165A5C91}" type="presOf" srcId="{003DAAE2-306B-6B48-8D67-43DEC015FBFF}" destId="{AD29ED12-46B5-3844-89F6-B46C9BC1CCD4}" srcOrd="0" destOrd="0" presId="urn:microsoft.com/office/officeart/2005/8/layout/hList9"/>
    <dgm:cxn modelId="{74879810-9582-024F-9546-839139360968}" type="presOf" srcId="{FA23181A-D2FF-2643-B3BD-F5CB14ED1025}" destId="{A985D55D-20DB-F34C-8D5B-F39B8C3E849C}" srcOrd="0" destOrd="0" presId="urn:microsoft.com/office/officeart/2005/8/layout/hList9"/>
    <dgm:cxn modelId="{66C6A115-A434-6645-B665-E5AED3D63A98}" type="presOf" srcId="{FA23181A-D2FF-2643-B3BD-F5CB14ED1025}" destId="{596DBF94-2DC5-874A-B3A8-9868BA79B200}" srcOrd="1" destOrd="0" presId="urn:microsoft.com/office/officeart/2005/8/layout/hList9"/>
    <dgm:cxn modelId="{414ED04A-B000-0941-94F5-7BE77B4854A0}" type="presOf" srcId="{52965CD0-E236-EB45-892A-BBAEC3FFA3CC}" destId="{23BE3CB2-F745-A444-9596-54140B147A37}" srcOrd="0" destOrd="0" presId="urn:microsoft.com/office/officeart/2005/8/layout/hList9"/>
    <dgm:cxn modelId="{6C576C4C-F42E-0049-B262-A72769A80472}" type="presOf" srcId="{84C1A215-7C2B-F643-B972-775FF4C409B0}" destId="{5BA3AEA4-0F4C-8B41-8A33-4D4D121DEBAC}" srcOrd="0" destOrd="0" presId="urn:microsoft.com/office/officeart/2005/8/layout/hList9"/>
    <dgm:cxn modelId="{5BE8C359-A05E-7E46-B23D-3A79C9F2917E}" srcId="{003DAAE2-306B-6B48-8D67-43DEC015FBFF}" destId="{35B60FA7-395B-7A4C-9316-BBB155B09628}" srcOrd="0" destOrd="0" parTransId="{427A18B2-0DDD-7E46-AE08-4CD1516C9D0A}" sibTransId="{D7DAB608-697B-8745-9920-E4D7EEC8C0EA}"/>
    <dgm:cxn modelId="{FD3C8665-3FDC-6D43-BF16-A5551EC2D8AA}" srcId="{003DAAE2-306B-6B48-8D67-43DEC015FBFF}" destId="{52965CD0-E236-EB45-892A-BBAEC3FFA3CC}" srcOrd="1" destOrd="0" parTransId="{2E487D7F-2D29-4342-AA8A-4F50598BF3F5}" sibTransId="{F82300F6-7370-3947-9B76-445F32C4382F}"/>
    <dgm:cxn modelId="{A0D2D865-E62A-0540-A2D9-AC472DDFA110}" type="presOf" srcId="{E52C9F5E-2088-2840-BF2A-E2DB2CAE7997}" destId="{96CD8B0F-88EE-0440-9AC7-20485FAC088A}" srcOrd="0" destOrd="0" presId="urn:microsoft.com/office/officeart/2005/8/layout/hList9"/>
    <dgm:cxn modelId="{6A23E86D-8016-D64E-9805-BE89CACF01F8}" srcId="{41D6942C-D643-8247-A621-5C45B04DAA64}" destId="{84C1A215-7C2B-F643-B972-775FF4C409B0}" srcOrd="1" destOrd="0" parTransId="{D86380D3-B323-384D-853A-5F9AD5E43DAA}" sibTransId="{C2095B9C-7901-2346-962C-DFEA3C1BC059}"/>
    <dgm:cxn modelId="{C25AD56F-A860-EC48-BB4C-05CF7FCEDEE5}" type="presOf" srcId="{41D6942C-D643-8247-A621-5C45B04DAA64}" destId="{4F94A4E4-427E-EB4C-9352-AD95BDA0C2C4}" srcOrd="0" destOrd="0" presId="urn:microsoft.com/office/officeart/2005/8/layout/hList9"/>
    <dgm:cxn modelId="{548D6E88-9C8A-A24D-8818-57B4BB298E27}" type="presOf" srcId="{52965CD0-E236-EB45-892A-BBAEC3FFA3CC}" destId="{22FEF156-0A69-2D4F-B42D-1471BCAE8B61}" srcOrd="1" destOrd="0" presId="urn:microsoft.com/office/officeart/2005/8/layout/hList9"/>
    <dgm:cxn modelId="{9E8E8FA1-F206-2B41-9CF3-22AC3F9928FB}" srcId="{41D6942C-D643-8247-A621-5C45B04DAA64}" destId="{003DAAE2-306B-6B48-8D67-43DEC015FBFF}" srcOrd="0" destOrd="0" parTransId="{5A0C7F54-C71E-A342-9772-4BF75C78199F}" sibTransId="{D32F5BC5-07BF-CB4E-8766-F455B57DFFF2}"/>
    <dgm:cxn modelId="{DABE6CBC-235C-AA4A-81B8-B852DB77C3CF}" type="presOf" srcId="{E52C9F5E-2088-2840-BF2A-E2DB2CAE7997}" destId="{F54C97E6-CE77-5B4B-8175-C56BCA59BC13}" srcOrd="1" destOrd="0" presId="urn:microsoft.com/office/officeart/2005/8/layout/hList9"/>
    <dgm:cxn modelId="{449728D6-C51D-2145-8B1E-079601DBDD50}" type="presOf" srcId="{35B60FA7-395B-7A4C-9316-BBB155B09628}" destId="{A408B2EF-7D08-B540-83FA-542FEC71DED0}" srcOrd="1" destOrd="0" presId="urn:microsoft.com/office/officeart/2005/8/layout/hList9"/>
    <dgm:cxn modelId="{BB140FDD-5611-C44A-A992-0F2A3629BFF7}" type="presOf" srcId="{35B60FA7-395B-7A4C-9316-BBB155B09628}" destId="{BA3C3B80-3D52-9649-9957-82047F0CC54C}" srcOrd="0" destOrd="0" presId="urn:microsoft.com/office/officeart/2005/8/layout/hList9"/>
    <dgm:cxn modelId="{391EC8DE-44CA-0A46-92C7-DAFFC3CF3E2F}" srcId="{84C1A215-7C2B-F643-B972-775FF4C409B0}" destId="{FA23181A-D2FF-2643-B3BD-F5CB14ED1025}" srcOrd="0" destOrd="0" parTransId="{3BD2E6C3-BAF2-E444-9911-F2E7F7F58D91}" sibTransId="{A41A0161-C5BA-FF40-B375-521D3883BF8C}"/>
    <dgm:cxn modelId="{0B648BC1-7C16-2844-9AF3-63D68F264C75}" type="presParOf" srcId="{4F94A4E4-427E-EB4C-9352-AD95BDA0C2C4}" destId="{9E099CF4-0FB7-FA4F-A148-DAEBB892EE1D}" srcOrd="0" destOrd="0" presId="urn:microsoft.com/office/officeart/2005/8/layout/hList9"/>
    <dgm:cxn modelId="{FEDCAD83-296F-D24D-B6D4-C1312AEBD4CF}" type="presParOf" srcId="{4F94A4E4-427E-EB4C-9352-AD95BDA0C2C4}" destId="{6C51D279-43B7-064D-834B-D75E2AFAEFBE}" srcOrd="1" destOrd="0" presId="urn:microsoft.com/office/officeart/2005/8/layout/hList9"/>
    <dgm:cxn modelId="{B876841E-CC49-7F49-83FF-CFB0D00F108F}" type="presParOf" srcId="{6C51D279-43B7-064D-834B-D75E2AFAEFBE}" destId="{F8155481-BBB4-6842-BAAB-CF50416A596A}" srcOrd="0" destOrd="0" presId="urn:microsoft.com/office/officeart/2005/8/layout/hList9"/>
    <dgm:cxn modelId="{F18C1093-8C04-054F-BCD5-9891D377AF8C}" type="presParOf" srcId="{6C51D279-43B7-064D-834B-D75E2AFAEFBE}" destId="{9BAAA8DF-4869-8F47-A4E8-9FA911E6BA34}" srcOrd="1" destOrd="0" presId="urn:microsoft.com/office/officeart/2005/8/layout/hList9"/>
    <dgm:cxn modelId="{4DB305C3-615E-5843-9B8E-4D3D75733B13}" type="presParOf" srcId="{9BAAA8DF-4869-8F47-A4E8-9FA911E6BA34}" destId="{BA3C3B80-3D52-9649-9957-82047F0CC54C}" srcOrd="0" destOrd="0" presId="urn:microsoft.com/office/officeart/2005/8/layout/hList9"/>
    <dgm:cxn modelId="{9D160D80-7AC8-6143-ADFB-BF4355CB24F5}" type="presParOf" srcId="{9BAAA8DF-4869-8F47-A4E8-9FA911E6BA34}" destId="{A408B2EF-7D08-B540-83FA-542FEC71DED0}" srcOrd="1" destOrd="0" presId="urn:microsoft.com/office/officeart/2005/8/layout/hList9"/>
    <dgm:cxn modelId="{A53A8106-90AD-DD48-AEE7-3EA58D953741}" type="presParOf" srcId="{6C51D279-43B7-064D-834B-D75E2AFAEFBE}" destId="{3575DB8A-A33D-584D-9413-D5E996969073}" srcOrd="2" destOrd="0" presId="urn:microsoft.com/office/officeart/2005/8/layout/hList9"/>
    <dgm:cxn modelId="{D7A440F9-74B6-9A45-B647-3FDC133648DF}" type="presParOf" srcId="{3575DB8A-A33D-584D-9413-D5E996969073}" destId="{23BE3CB2-F745-A444-9596-54140B147A37}" srcOrd="0" destOrd="0" presId="urn:microsoft.com/office/officeart/2005/8/layout/hList9"/>
    <dgm:cxn modelId="{85BFF437-31B3-F942-87F3-2AA1CC8B0947}" type="presParOf" srcId="{3575DB8A-A33D-584D-9413-D5E996969073}" destId="{22FEF156-0A69-2D4F-B42D-1471BCAE8B61}" srcOrd="1" destOrd="0" presId="urn:microsoft.com/office/officeart/2005/8/layout/hList9"/>
    <dgm:cxn modelId="{FE978719-4EB8-7349-BAED-180E9225EAF8}" type="presParOf" srcId="{4F94A4E4-427E-EB4C-9352-AD95BDA0C2C4}" destId="{0C952BB7-07C0-244F-8A50-5F3C55791493}" srcOrd="2" destOrd="0" presId="urn:microsoft.com/office/officeart/2005/8/layout/hList9"/>
    <dgm:cxn modelId="{0733527A-86F0-8A42-8049-C661EE3F4509}" type="presParOf" srcId="{4F94A4E4-427E-EB4C-9352-AD95BDA0C2C4}" destId="{AD29ED12-46B5-3844-89F6-B46C9BC1CCD4}" srcOrd="3" destOrd="0" presId="urn:microsoft.com/office/officeart/2005/8/layout/hList9"/>
    <dgm:cxn modelId="{B862878E-BBE4-F848-8211-7D03DB3F166E}" type="presParOf" srcId="{4F94A4E4-427E-EB4C-9352-AD95BDA0C2C4}" destId="{46E7631E-2A86-0349-8089-963436D8E94E}" srcOrd="4" destOrd="0" presId="urn:microsoft.com/office/officeart/2005/8/layout/hList9"/>
    <dgm:cxn modelId="{DE5FBC3E-A1B8-F14F-8E79-B6322BA6F203}" type="presParOf" srcId="{4F94A4E4-427E-EB4C-9352-AD95BDA0C2C4}" destId="{7A4B1E90-F3E8-B144-8A14-AFB34798FB98}" srcOrd="5" destOrd="0" presId="urn:microsoft.com/office/officeart/2005/8/layout/hList9"/>
    <dgm:cxn modelId="{B7FD6A61-89BF-F943-8F81-73D0EF8017F4}" type="presParOf" srcId="{4F94A4E4-427E-EB4C-9352-AD95BDA0C2C4}" destId="{04D0929D-3B01-4B45-ACDC-9C26ED596980}" srcOrd="6" destOrd="0" presId="urn:microsoft.com/office/officeart/2005/8/layout/hList9"/>
    <dgm:cxn modelId="{E00CD43D-9F65-0946-87DA-AB4C5F9DAAE3}" type="presParOf" srcId="{04D0929D-3B01-4B45-ACDC-9C26ED596980}" destId="{88301654-BC13-9140-9C22-960AC7261A73}" srcOrd="0" destOrd="0" presId="urn:microsoft.com/office/officeart/2005/8/layout/hList9"/>
    <dgm:cxn modelId="{AB546B3B-AB72-5B47-BB4E-E200D48DA8B4}" type="presParOf" srcId="{04D0929D-3B01-4B45-ACDC-9C26ED596980}" destId="{569DE209-F138-2A43-9E1C-CBAFEBADA32C}" srcOrd="1" destOrd="0" presId="urn:microsoft.com/office/officeart/2005/8/layout/hList9"/>
    <dgm:cxn modelId="{904819C6-6FF4-A94B-B4DF-F5CD396D795C}" type="presParOf" srcId="{569DE209-F138-2A43-9E1C-CBAFEBADA32C}" destId="{A985D55D-20DB-F34C-8D5B-F39B8C3E849C}" srcOrd="0" destOrd="0" presId="urn:microsoft.com/office/officeart/2005/8/layout/hList9"/>
    <dgm:cxn modelId="{7F2642EA-3826-3C4A-8FF2-10AE9697592E}" type="presParOf" srcId="{569DE209-F138-2A43-9E1C-CBAFEBADA32C}" destId="{596DBF94-2DC5-874A-B3A8-9868BA79B200}" srcOrd="1" destOrd="0" presId="urn:microsoft.com/office/officeart/2005/8/layout/hList9"/>
    <dgm:cxn modelId="{5DA9F818-C23B-DA46-BA95-09DD48B2C89D}" type="presParOf" srcId="{04D0929D-3B01-4B45-ACDC-9C26ED596980}" destId="{99BEDE3D-9250-6246-8C01-118113640F92}" srcOrd="2" destOrd="0" presId="urn:microsoft.com/office/officeart/2005/8/layout/hList9"/>
    <dgm:cxn modelId="{E117B439-69E2-1C44-AD64-10A1196CE83C}" type="presParOf" srcId="{99BEDE3D-9250-6246-8C01-118113640F92}" destId="{96CD8B0F-88EE-0440-9AC7-20485FAC088A}" srcOrd="0" destOrd="0" presId="urn:microsoft.com/office/officeart/2005/8/layout/hList9"/>
    <dgm:cxn modelId="{DA6565EF-F88D-CC47-8074-221B498DAA0B}" type="presParOf" srcId="{99BEDE3D-9250-6246-8C01-118113640F92}" destId="{F54C97E6-CE77-5B4B-8175-C56BCA59BC13}" srcOrd="1" destOrd="0" presId="urn:microsoft.com/office/officeart/2005/8/layout/hList9"/>
    <dgm:cxn modelId="{B40306BE-CD41-234A-B53C-74B2045B04E5}" type="presParOf" srcId="{4F94A4E4-427E-EB4C-9352-AD95BDA0C2C4}" destId="{76CD5D14-623B-A643-AEAA-B4BC63B6ED16}" srcOrd="7" destOrd="0" presId="urn:microsoft.com/office/officeart/2005/8/layout/hList9"/>
    <dgm:cxn modelId="{BE72F1C9-AD32-5640-BCC6-A7F28FAC260A}" type="presParOf" srcId="{4F94A4E4-427E-EB4C-9352-AD95BDA0C2C4}" destId="{5BA3AEA4-0F4C-8B41-8A33-4D4D121DEBAC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founder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 rtl="0"/>
          <a:r>
            <a:rPr lang="en-DE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Mālik bin Anas bin ʿAmr bin Al-Ḥārith </a:t>
          </a:r>
          <a:endParaRPr lang="en-US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Method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algn="just" rtl="0"/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Complied his famous book </a:t>
          </a:r>
          <a:r>
            <a:rPr lang="en-US" sz="2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Muwa</a:t>
          </a:r>
          <a:r>
            <a:rPr lang="en-DE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ţţ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a’ The method of his teaching Hadith is one of two ways.</a:t>
          </a: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Sources of </a:t>
          </a:r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anafī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Madhab (in order) 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algn="just" rtl="0"/>
          <a:r>
            <a:rPr lang="en-GB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Quran, Sunnah, 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practice of people of Medina, consensus of the Companions, individual opinion of a Companion, Qiyas, customs of Medina people,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ş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la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‘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Urf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(custom)</a:t>
          </a:r>
          <a:r>
            <a:rPr lang="en-GB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DE25C8-25D1-FF4F-915B-DD09145574EF}">
      <dgm:prSet phldrT="[Text]" custT="1"/>
      <dgm:spPr/>
      <dgm:t>
        <a:bodyPr/>
        <a:lstStyle/>
        <a:p>
          <a:pPr algn="just" rtl="0"/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Either to discuss with his students the implications of a Hadith or discuss with them the appropriate Hadith that might carry the solution.</a:t>
          </a:r>
        </a:p>
      </dgm:t>
    </dgm:pt>
    <dgm:pt modelId="{1BFF191F-4DFC-5F49-BF06-B53B6B05AE24}" type="parTrans" cxnId="{81EE1056-AB94-114E-B979-425B1FDA1107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1CA42A-3ACC-9145-9C27-69A67F8D8DC2}" type="sibTrans" cxnId="{81EE1056-AB94-114E-B979-425B1FDA1107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06954A-62A6-D84C-981D-EA3E044DCFEE}">
      <dgm:prSet phldrT="[Text]" custT="1"/>
      <dgm:spPr/>
      <dgm:t>
        <a:bodyPr/>
        <a:lstStyle/>
        <a:p>
          <a:pPr algn="just" rtl="0"/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Studied Hadith under al-</a:t>
          </a:r>
          <a:r>
            <a:rPr lang="en-US" sz="2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Zuhri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who was great scholar</a:t>
          </a:r>
          <a:r>
            <a:rPr lang="en-GB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DD3BD3-A70D-4349-8362-21953B220BB2}" type="par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2BC347-8DD3-8647-9157-F2FF5A0D7AB8}" type="sib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4794C6-4DF9-3E4C-84C8-8856303BC38E}">
      <dgm:prSet phldrT="[Text]" custT="1"/>
      <dgm:spPr/>
      <dgm:t>
        <a:bodyPr/>
        <a:lstStyle/>
        <a:p>
          <a:pPr algn="just"/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Taught Hadiths and Athar for forty years.</a:t>
          </a:r>
        </a:p>
      </dgm:t>
    </dgm:pt>
    <dgm:pt modelId="{B70D1C9A-56DE-514C-B3AE-7B39E00088E7}" type="parTrans" cxnId="{FF9D9BFA-2DF0-8B42-9DCB-751D96D7B244}">
      <dgm:prSet/>
      <dgm:spPr/>
      <dgm:t>
        <a:bodyPr/>
        <a:lstStyle/>
        <a:p>
          <a:endParaRPr lang="en-GB"/>
        </a:p>
      </dgm:t>
    </dgm:pt>
    <dgm:pt modelId="{7C735E1E-DCC5-E24E-993E-1C82113B910B}" type="sibTrans" cxnId="{FF9D9BFA-2DF0-8B42-9DCB-751D96D7B244}">
      <dgm:prSet/>
      <dgm:spPr/>
      <dgm:t>
        <a:bodyPr/>
        <a:lstStyle/>
        <a:p>
          <a:endParaRPr lang="en-GB"/>
        </a:p>
      </dgm:t>
    </dgm:pt>
    <dgm:pt modelId="{8F446021-49CE-8644-A3AA-638208F364FC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B94C9FBF-9B2A-1B4A-ACB6-48EF262075DA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88A4C99-B527-7C48-866D-9CD3C2666ECD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31AD0196-50A8-2144-853B-15DCFB06E731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868A10-6EB7-7E40-934C-DF3BB0E25EE1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86479CA5-101C-664D-A513-61C81AD42B27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CF464A-E93E-404F-A174-CB1219D3BFB5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842700-AFFF-1E4C-9924-57E8E14B30D2}" type="presOf" srcId="{11A129F4-126D-CC4E-855A-1DC2AF538D65}" destId="{31AD0196-50A8-2144-853B-15DCFB06E731}" srcOrd="0" destOrd="0" presId="urn:microsoft.com/office/officeart/2005/8/layout/vList2"/>
    <dgm:cxn modelId="{1ED96601-C88E-6348-9DC9-320C3BF1466E}" type="presOf" srcId="{9ADE25C8-25D1-FF4F-915B-DD09145574EF}" destId="{45868A10-6EB7-7E40-934C-DF3BB0E25EE1}" srcOrd="0" destOrd="1" presId="urn:microsoft.com/office/officeart/2005/8/layout/vList2"/>
    <dgm:cxn modelId="{F545C32D-B6F6-BB46-9B2D-C1137A5B85BA}" type="presOf" srcId="{1006954A-62A6-D84C-981D-EA3E044DCFEE}" destId="{188A4C99-B527-7C48-866D-9CD3C2666ECD}" srcOrd="0" destOrd="1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81EE1056-AB94-114E-B979-425B1FDA1107}" srcId="{11A129F4-126D-CC4E-855A-1DC2AF538D65}" destId="{9ADE25C8-25D1-FF4F-915B-DD09145574EF}" srcOrd="1" destOrd="0" parTransId="{1BFF191F-4DFC-5F49-BF06-B53B6B05AE24}" sibTransId="{5E1CA42A-3ACC-9145-9C27-69A67F8D8DC2}"/>
    <dgm:cxn modelId="{B7B8275C-D4E6-E84C-9B45-A13B8F0171DB}" type="presOf" srcId="{AB767568-0704-CF4F-8335-0790034E7351}" destId="{188A4C99-B527-7C48-866D-9CD3C2666ECD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2EEB9084-65AB-9C4D-8B55-8D028E678849}" type="presOf" srcId="{FAC6072D-2ADE-C043-B16F-B5CC2435F6E4}" destId="{B94C9FBF-9B2A-1B4A-ACB6-48EF262075DA}" srcOrd="0" destOrd="0" presId="urn:microsoft.com/office/officeart/2005/8/layout/vList2"/>
    <dgm:cxn modelId="{F0B5058A-B70D-124B-A357-4620203657E3}" type="presOf" srcId="{1B8AEB7E-3804-B74B-AE30-A2EDE1BBAC53}" destId="{45868A10-6EB7-7E40-934C-DF3BB0E25EE1}" srcOrd="0" destOrd="0" presId="urn:microsoft.com/office/officeart/2005/8/layout/vList2"/>
    <dgm:cxn modelId="{ADFBE28A-B9E1-4B4E-B94B-B18FFCAE3F32}" type="presOf" srcId="{B34794C6-4DF9-3E4C-84C8-8856303BC38E}" destId="{188A4C99-B527-7C48-866D-9CD3C2666ECD}" srcOrd="0" destOrd="2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0FD937CD-6BC8-F748-BEDC-5D58D77B1A4C}" type="presOf" srcId="{B62F6BF6-61DE-C843-8576-C3E0EB5819AD}" destId="{1BCF464A-E93E-404F-A174-CB1219D3BFB5}" srcOrd="0" destOrd="0" presId="urn:microsoft.com/office/officeart/2005/8/layout/vList2"/>
    <dgm:cxn modelId="{1C2DA0DE-5C51-024B-91AF-2EB9A0EAB7E9}" srcId="{FAC6072D-2ADE-C043-B16F-B5CC2435F6E4}" destId="{1006954A-62A6-D84C-981D-EA3E044DCFEE}" srcOrd="1" destOrd="0" parTransId="{95DD3BD3-A70D-4349-8362-21953B220BB2}" sibTransId="{0B2BC347-8DD3-8647-9157-F2FF5A0D7AB8}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00ECE8E5-9D98-8949-9F1E-4E0F73A37F2C}" type="presOf" srcId="{A9C412E2-1A4C-074B-B35B-67CB8DDA8D49}" destId="{86479CA5-101C-664D-A513-61C81AD42B27}" srcOrd="0" destOrd="0" presId="urn:microsoft.com/office/officeart/2005/8/layout/vList2"/>
    <dgm:cxn modelId="{C1C22AE6-9CB8-8F49-A97B-8D7C5694F792}" type="presOf" srcId="{F1E2DAD3-929B-444E-9F46-E14388AFC254}" destId="{8F446021-49CE-8644-A3AA-638208F364FC}" srcOrd="0" destOrd="0" presId="urn:microsoft.com/office/officeart/2005/8/layout/vList2"/>
    <dgm:cxn modelId="{FF9D9BFA-2DF0-8B42-9DCB-751D96D7B244}" srcId="{FAC6072D-2ADE-C043-B16F-B5CC2435F6E4}" destId="{B34794C6-4DF9-3E4C-84C8-8856303BC38E}" srcOrd="2" destOrd="0" parTransId="{B70D1C9A-56DE-514C-B3AE-7B39E00088E7}" sibTransId="{7C735E1E-DCC5-E24E-993E-1C82113B910B}"/>
    <dgm:cxn modelId="{2026402D-AD8A-9D48-AB29-34234C55542D}" type="presParOf" srcId="{8F446021-49CE-8644-A3AA-638208F364FC}" destId="{B94C9FBF-9B2A-1B4A-ACB6-48EF262075DA}" srcOrd="0" destOrd="0" presId="urn:microsoft.com/office/officeart/2005/8/layout/vList2"/>
    <dgm:cxn modelId="{38FC3B11-1B2E-AA45-ADB8-BB5A06AB28E1}" type="presParOf" srcId="{8F446021-49CE-8644-A3AA-638208F364FC}" destId="{188A4C99-B527-7C48-866D-9CD3C2666ECD}" srcOrd="1" destOrd="0" presId="urn:microsoft.com/office/officeart/2005/8/layout/vList2"/>
    <dgm:cxn modelId="{602095BC-CA9E-E742-9699-2F30A720659C}" type="presParOf" srcId="{8F446021-49CE-8644-A3AA-638208F364FC}" destId="{31AD0196-50A8-2144-853B-15DCFB06E731}" srcOrd="2" destOrd="0" presId="urn:microsoft.com/office/officeart/2005/8/layout/vList2"/>
    <dgm:cxn modelId="{1A51D53F-7F9D-F648-86A3-EDA685CCD0A1}" type="presParOf" srcId="{8F446021-49CE-8644-A3AA-638208F364FC}" destId="{45868A10-6EB7-7E40-934C-DF3BB0E25EE1}" srcOrd="3" destOrd="0" presId="urn:microsoft.com/office/officeart/2005/8/layout/vList2"/>
    <dgm:cxn modelId="{B9F4542D-73B0-0945-8B41-CBBECD4F34D8}" type="presParOf" srcId="{8F446021-49CE-8644-A3AA-638208F364FC}" destId="{86479CA5-101C-664D-A513-61C81AD42B27}" srcOrd="4" destOrd="0" presId="urn:microsoft.com/office/officeart/2005/8/layout/vList2"/>
    <dgm:cxn modelId="{B1EEB127-CB2F-D54A-8A98-0CA9119FBF89}" type="presParOf" srcId="{8F446021-49CE-8644-A3AA-638208F364FC}" destId="{1BCF464A-E93E-404F-A174-CB1219D3BFB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D6942C-D643-8247-A621-5C45B04DAA64}" type="doc">
      <dgm:prSet loTypeId="urn:microsoft.com/office/officeart/2005/8/layout/hList9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03DAAE2-306B-6B48-8D67-43DEC015FBFF}">
      <dgm:prSet phldrT="[Text]"/>
      <dgm:spPr/>
      <dgm:t>
        <a:bodyPr/>
        <a:lstStyle/>
        <a:p>
          <a:r>
            <a:rPr lang="en-US" b="1" dirty="0"/>
            <a:t>Abu </a:t>
          </a:r>
          <a:r>
            <a:rPr lang="en-US" b="1" dirty="0" err="1"/>
            <a:t>Abdur</a:t>
          </a:r>
          <a:r>
            <a:rPr lang="en-US" b="1" dirty="0"/>
            <a:t>-Rahman ibn al-</a:t>
          </a:r>
          <a:r>
            <a:rPr lang="en-US" b="1" dirty="0" err="1"/>
            <a:t>Qāsim</a:t>
          </a:r>
          <a:endParaRPr lang="en-GB" dirty="0"/>
        </a:p>
      </dgm:t>
    </dgm:pt>
    <dgm:pt modelId="{5A0C7F54-C71E-A342-9772-4BF75C78199F}" type="parTrans" cxnId="{9E8E8FA1-F206-2B41-9CF3-22AC3F9928FB}">
      <dgm:prSet/>
      <dgm:spPr/>
      <dgm:t>
        <a:bodyPr/>
        <a:lstStyle/>
        <a:p>
          <a:endParaRPr lang="en-GB"/>
        </a:p>
      </dgm:t>
    </dgm:pt>
    <dgm:pt modelId="{D32F5BC5-07BF-CB4E-8766-F455B57DFFF2}" type="sibTrans" cxnId="{9E8E8FA1-F206-2B41-9CF3-22AC3F9928FB}">
      <dgm:prSet/>
      <dgm:spPr/>
      <dgm:t>
        <a:bodyPr/>
        <a:lstStyle/>
        <a:p>
          <a:endParaRPr lang="en-GB"/>
        </a:p>
      </dgm:t>
    </dgm:pt>
    <dgm:pt modelId="{35B60FA7-395B-7A4C-9316-BBB155B09628}">
      <dgm:prSet phldrT="[Text]" custT="1"/>
      <dgm:spPr/>
      <dgm:t>
        <a:bodyPr/>
        <a:lstStyle/>
        <a:p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Studied under his teacher for twenty years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7A18B2-0DDD-7E46-AE08-4CD1516C9D0A}" type="parTrans" cxnId="{5BE8C359-A05E-7E46-B23D-3A79C9F2917E}">
      <dgm:prSet/>
      <dgm:spPr/>
      <dgm:t>
        <a:bodyPr/>
        <a:lstStyle/>
        <a:p>
          <a:endParaRPr lang="en-GB"/>
        </a:p>
      </dgm:t>
    </dgm:pt>
    <dgm:pt modelId="{D7DAB608-697B-8745-9920-E4D7EEC8C0EA}" type="sibTrans" cxnId="{5BE8C359-A05E-7E46-B23D-3A79C9F2917E}">
      <dgm:prSet/>
      <dgm:spPr/>
      <dgm:t>
        <a:bodyPr/>
        <a:lstStyle/>
        <a:p>
          <a:endParaRPr lang="en-GB"/>
        </a:p>
      </dgm:t>
    </dgm:pt>
    <dgm:pt modelId="{52965CD0-E236-EB45-892A-BBAEC3FFA3CC}">
      <dgm:prSet phldrT="[Text]" custT="1"/>
      <dgm:spPr/>
      <dgm:t>
        <a:bodyPr/>
        <a:lstStyle/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He wrote his book in Maliki Fiqh, al-</a:t>
          </a:r>
          <a:r>
            <a:rPr lang="en-US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Mudawwanah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en-GB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487D7F-2D29-4342-AA8A-4F50598BF3F5}" type="parTrans" cxnId="{FD3C8665-3FDC-6D43-BF16-A5551EC2D8AA}">
      <dgm:prSet/>
      <dgm:spPr/>
      <dgm:t>
        <a:bodyPr/>
        <a:lstStyle/>
        <a:p>
          <a:endParaRPr lang="en-GB"/>
        </a:p>
      </dgm:t>
    </dgm:pt>
    <dgm:pt modelId="{F82300F6-7370-3947-9B76-445F32C4382F}" type="sibTrans" cxnId="{FD3C8665-3FDC-6D43-BF16-A5551EC2D8AA}">
      <dgm:prSet/>
      <dgm:spPr/>
      <dgm:t>
        <a:bodyPr/>
        <a:lstStyle/>
        <a:p>
          <a:endParaRPr lang="en-GB"/>
        </a:p>
      </dgm:t>
    </dgm:pt>
    <dgm:pt modelId="{84C1A215-7C2B-F643-B972-775FF4C409B0}">
      <dgm:prSet phldrT="[Text]"/>
      <dgm:spPr/>
      <dgm:t>
        <a:bodyPr/>
        <a:lstStyle/>
        <a:p>
          <a:r>
            <a:rPr lang="en-US" b="1" dirty="0"/>
            <a:t>Abu </a:t>
          </a:r>
          <a:r>
            <a:rPr lang="en-US" b="1" dirty="0" err="1"/>
            <a:t>Abullah</a:t>
          </a:r>
          <a:r>
            <a:rPr lang="en-US" b="1" dirty="0"/>
            <a:t> ibn Wahab</a:t>
          </a:r>
          <a:endParaRPr lang="en-GB" dirty="0"/>
        </a:p>
      </dgm:t>
    </dgm:pt>
    <dgm:pt modelId="{D86380D3-B323-384D-853A-5F9AD5E43DAA}" type="parTrans" cxnId="{6A23E86D-8016-D64E-9805-BE89CACF01F8}">
      <dgm:prSet/>
      <dgm:spPr/>
      <dgm:t>
        <a:bodyPr/>
        <a:lstStyle/>
        <a:p>
          <a:endParaRPr lang="en-GB"/>
        </a:p>
      </dgm:t>
    </dgm:pt>
    <dgm:pt modelId="{C2095B9C-7901-2346-962C-DFEA3C1BC059}" type="sibTrans" cxnId="{6A23E86D-8016-D64E-9805-BE89CACF01F8}">
      <dgm:prSet/>
      <dgm:spPr/>
      <dgm:t>
        <a:bodyPr/>
        <a:lstStyle/>
        <a:p>
          <a:endParaRPr lang="en-GB"/>
        </a:p>
      </dgm:t>
    </dgm:pt>
    <dgm:pt modelId="{FA23181A-D2FF-2643-B3BD-F5CB14ED1025}">
      <dgm:prSet phldrT="[Text]" custT="1"/>
      <dgm:spPr/>
      <dgm:t>
        <a:bodyPr/>
        <a:lstStyle/>
        <a:p>
          <a:endParaRPr lang="en-US" sz="2000" b="1" dirty="0"/>
        </a:p>
        <a:p>
          <a:r>
            <a:rPr lang="en-US" sz="2000" b="1" dirty="0"/>
            <a:t>Studied under his teacher, but he excelled in the deductive reasoning </a:t>
          </a:r>
          <a:endParaRPr lang="en-GB" sz="2000" dirty="0"/>
        </a:p>
      </dgm:t>
    </dgm:pt>
    <dgm:pt modelId="{3BD2E6C3-BAF2-E444-9911-F2E7F7F58D91}" type="parTrans" cxnId="{391EC8DE-44CA-0A46-92C7-DAFFC3CF3E2F}">
      <dgm:prSet/>
      <dgm:spPr/>
      <dgm:t>
        <a:bodyPr/>
        <a:lstStyle/>
        <a:p>
          <a:endParaRPr lang="en-GB"/>
        </a:p>
      </dgm:t>
    </dgm:pt>
    <dgm:pt modelId="{A41A0161-C5BA-FF40-B375-521D3883BF8C}" type="sibTrans" cxnId="{391EC8DE-44CA-0A46-92C7-DAFFC3CF3E2F}">
      <dgm:prSet/>
      <dgm:spPr/>
      <dgm:t>
        <a:bodyPr/>
        <a:lstStyle/>
        <a:p>
          <a:endParaRPr lang="en-GB"/>
        </a:p>
      </dgm:t>
    </dgm:pt>
    <dgm:pt modelId="{E52C9F5E-2088-2840-BF2A-E2DB2CAE7997}">
      <dgm:prSet phldrT="[Text]" custT="1"/>
      <dgm:spPr/>
      <dgm:t>
        <a:bodyPr/>
        <a:lstStyle/>
        <a:p>
          <a:r>
            <a:rPr lang="en-US" sz="2000" b="1" dirty="0"/>
            <a:t>He was called Mufti, a formal title</a:t>
          </a:r>
          <a:endParaRPr lang="en-GB" sz="2000" b="1" dirty="0"/>
        </a:p>
      </dgm:t>
    </dgm:pt>
    <dgm:pt modelId="{747E02D0-9D6C-164E-92FC-1013970C2DCF}" type="parTrans" cxnId="{2F790002-1C0B-5C40-AB62-88E9D159C65E}">
      <dgm:prSet/>
      <dgm:spPr/>
      <dgm:t>
        <a:bodyPr/>
        <a:lstStyle/>
        <a:p>
          <a:endParaRPr lang="en-GB"/>
        </a:p>
      </dgm:t>
    </dgm:pt>
    <dgm:pt modelId="{CFE7FC9B-34A0-F744-B978-385B2D99D43D}" type="sibTrans" cxnId="{2F790002-1C0B-5C40-AB62-88E9D159C65E}">
      <dgm:prSet/>
      <dgm:spPr/>
      <dgm:t>
        <a:bodyPr/>
        <a:lstStyle/>
        <a:p>
          <a:endParaRPr lang="en-GB"/>
        </a:p>
      </dgm:t>
    </dgm:pt>
    <dgm:pt modelId="{4F94A4E4-427E-EB4C-9352-AD95BDA0C2C4}" type="pres">
      <dgm:prSet presAssocID="{41D6942C-D643-8247-A621-5C45B04DAA64}" presName="list" presStyleCnt="0">
        <dgm:presLayoutVars>
          <dgm:dir/>
          <dgm:animLvl val="lvl"/>
        </dgm:presLayoutVars>
      </dgm:prSet>
      <dgm:spPr/>
    </dgm:pt>
    <dgm:pt modelId="{9E099CF4-0FB7-FA4F-A148-DAEBB892EE1D}" type="pres">
      <dgm:prSet presAssocID="{003DAAE2-306B-6B48-8D67-43DEC015FBFF}" presName="posSpace" presStyleCnt="0"/>
      <dgm:spPr/>
    </dgm:pt>
    <dgm:pt modelId="{6C51D279-43B7-064D-834B-D75E2AFAEFBE}" type="pres">
      <dgm:prSet presAssocID="{003DAAE2-306B-6B48-8D67-43DEC015FBFF}" presName="vertFlow" presStyleCnt="0"/>
      <dgm:spPr/>
    </dgm:pt>
    <dgm:pt modelId="{F8155481-BBB4-6842-BAAB-CF50416A596A}" type="pres">
      <dgm:prSet presAssocID="{003DAAE2-306B-6B48-8D67-43DEC015FBFF}" presName="topSpace" presStyleCnt="0"/>
      <dgm:spPr/>
    </dgm:pt>
    <dgm:pt modelId="{9BAAA8DF-4869-8F47-A4E8-9FA911E6BA34}" type="pres">
      <dgm:prSet presAssocID="{003DAAE2-306B-6B48-8D67-43DEC015FBFF}" presName="firstComp" presStyleCnt="0"/>
      <dgm:spPr/>
    </dgm:pt>
    <dgm:pt modelId="{BA3C3B80-3D52-9649-9957-82047F0CC54C}" type="pres">
      <dgm:prSet presAssocID="{003DAAE2-306B-6B48-8D67-43DEC015FBFF}" presName="firstChild" presStyleLbl="bgAccFollowNode1" presStyleIdx="0" presStyleCnt="4" custLinFactNeighborX="-7575" custLinFactNeighborY="2672"/>
      <dgm:spPr/>
    </dgm:pt>
    <dgm:pt modelId="{A408B2EF-7D08-B540-83FA-542FEC71DED0}" type="pres">
      <dgm:prSet presAssocID="{003DAAE2-306B-6B48-8D67-43DEC015FBFF}" presName="firstChildTx" presStyleLbl="bgAccFollowNode1" presStyleIdx="0" presStyleCnt="4">
        <dgm:presLayoutVars>
          <dgm:bulletEnabled val="1"/>
        </dgm:presLayoutVars>
      </dgm:prSet>
      <dgm:spPr/>
    </dgm:pt>
    <dgm:pt modelId="{3575DB8A-A33D-584D-9413-D5E996969073}" type="pres">
      <dgm:prSet presAssocID="{52965CD0-E236-EB45-892A-BBAEC3FFA3CC}" presName="comp" presStyleCnt="0"/>
      <dgm:spPr/>
    </dgm:pt>
    <dgm:pt modelId="{23BE3CB2-F745-A444-9596-54140B147A37}" type="pres">
      <dgm:prSet presAssocID="{52965CD0-E236-EB45-892A-BBAEC3FFA3CC}" presName="child" presStyleLbl="bgAccFollowNode1" presStyleIdx="1" presStyleCnt="4"/>
      <dgm:spPr/>
    </dgm:pt>
    <dgm:pt modelId="{22FEF156-0A69-2D4F-B42D-1471BCAE8B61}" type="pres">
      <dgm:prSet presAssocID="{52965CD0-E236-EB45-892A-BBAEC3FFA3CC}" presName="childTx" presStyleLbl="bgAccFollowNode1" presStyleIdx="1" presStyleCnt="4">
        <dgm:presLayoutVars>
          <dgm:bulletEnabled val="1"/>
        </dgm:presLayoutVars>
      </dgm:prSet>
      <dgm:spPr/>
    </dgm:pt>
    <dgm:pt modelId="{0C952BB7-07C0-244F-8A50-5F3C55791493}" type="pres">
      <dgm:prSet presAssocID="{003DAAE2-306B-6B48-8D67-43DEC015FBFF}" presName="negSpace" presStyleCnt="0"/>
      <dgm:spPr/>
    </dgm:pt>
    <dgm:pt modelId="{AD29ED12-46B5-3844-89F6-B46C9BC1CCD4}" type="pres">
      <dgm:prSet presAssocID="{003DAAE2-306B-6B48-8D67-43DEC015FBFF}" presName="circle" presStyleLbl="node1" presStyleIdx="0" presStyleCnt="2" custLinFactNeighborX="-27032" custLinFactNeighborY="-1337"/>
      <dgm:spPr/>
    </dgm:pt>
    <dgm:pt modelId="{46E7631E-2A86-0349-8089-963436D8E94E}" type="pres">
      <dgm:prSet presAssocID="{D32F5BC5-07BF-CB4E-8766-F455B57DFFF2}" presName="transSpace" presStyleCnt="0"/>
      <dgm:spPr/>
    </dgm:pt>
    <dgm:pt modelId="{7A4B1E90-F3E8-B144-8A14-AFB34798FB98}" type="pres">
      <dgm:prSet presAssocID="{84C1A215-7C2B-F643-B972-775FF4C409B0}" presName="posSpace" presStyleCnt="0"/>
      <dgm:spPr/>
    </dgm:pt>
    <dgm:pt modelId="{04D0929D-3B01-4B45-ACDC-9C26ED596980}" type="pres">
      <dgm:prSet presAssocID="{84C1A215-7C2B-F643-B972-775FF4C409B0}" presName="vertFlow" presStyleCnt="0"/>
      <dgm:spPr/>
    </dgm:pt>
    <dgm:pt modelId="{88301654-BC13-9140-9C22-960AC7261A73}" type="pres">
      <dgm:prSet presAssocID="{84C1A215-7C2B-F643-B972-775FF4C409B0}" presName="topSpace" presStyleCnt="0"/>
      <dgm:spPr/>
    </dgm:pt>
    <dgm:pt modelId="{569DE209-F138-2A43-9E1C-CBAFEBADA32C}" type="pres">
      <dgm:prSet presAssocID="{84C1A215-7C2B-F643-B972-775FF4C409B0}" presName="firstComp" presStyleCnt="0"/>
      <dgm:spPr/>
    </dgm:pt>
    <dgm:pt modelId="{A985D55D-20DB-F34C-8D5B-F39B8C3E849C}" type="pres">
      <dgm:prSet presAssocID="{84C1A215-7C2B-F643-B972-775FF4C409B0}" presName="firstChild" presStyleLbl="bgAccFollowNode1" presStyleIdx="2" presStyleCnt="4" custLinFactNeighborX="-446"/>
      <dgm:spPr/>
    </dgm:pt>
    <dgm:pt modelId="{596DBF94-2DC5-874A-B3A8-9868BA79B200}" type="pres">
      <dgm:prSet presAssocID="{84C1A215-7C2B-F643-B972-775FF4C409B0}" presName="firstChildTx" presStyleLbl="bgAccFollowNode1" presStyleIdx="2" presStyleCnt="4">
        <dgm:presLayoutVars>
          <dgm:bulletEnabled val="1"/>
        </dgm:presLayoutVars>
      </dgm:prSet>
      <dgm:spPr/>
    </dgm:pt>
    <dgm:pt modelId="{99BEDE3D-9250-6246-8C01-118113640F92}" type="pres">
      <dgm:prSet presAssocID="{E52C9F5E-2088-2840-BF2A-E2DB2CAE7997}" presName="comp" presStyleCnt="0"/>
      <dgm:spPr/>
    </dgm:pt>
    <dgm:pt modelId="{96CD8B0F-88EE-0440-9AC7-20485FAC088A}" type="pres">
      <dgm:prSet presAssocID="{E52C9F5E-2088-2840-BF2A-E2DB2CAE7997}" presName="child" presStyleLbl="bgAccFollowNode1" presStyleIdx="3" presStyleCnt="4"/>
      <dgm:spPr/>
    </dgm:pt>
    <dgm:pt modelId="{F54C97E6-CE77-5B4B-8175-C56BCA59BC13}" type="pres">
      <dgm:prSet presAssocID="{E52C9F5E-2088-2840-BF2A-E2DB2CAE7997}" presName="childTx" presStyleLbl="bgAccFollowNode1" presStyleIdx="3" presStyleCnt="4">
        <dgm:presLayoutVars>
          <dgm:bulletEnabled val="1"/>
        </dgm:presLayoutVars>
      </dgm:prSet>
      <dgm:spPr/>
    </dgm:pt>
    <dgm:pt modelId="{76CD5D14-623B-A643-AEAA-B4BC63B6ED16}" type="pres">
      <dgm:prSet presAssocID="{84C1A215-7C2B-F643-B972-775FF4C409B0}" presName="negSpace" presStyleCnt="0"/>
      <dgm:spPr/>
    </dgm:pt>
    <dgm:pt modelId="{5BA3AEA4-0F4C-8B41-8A33-4D4D121DEBAC}" type="pres">
      <dgm:prSet presAssocID="{84C1A215-7C2B-F643-B972-775FF4C409B0}" presName="circle" presStyleLbl="node1" presStyleIdx="1" presStyleCnt="2" custLinFactNeighborX="-7265"/>
      <dgm:spPr/>
    </dgm:pt>
  </dgm:ptLst>
  <dgm:cxnLst>
    <dgm:cxn modelId="{2F790002-1C0B-5C40-AB62-88E9D159C65E}" srcId="{84C1A215-7C2B-F643-B972-775FF4C409B0}" destId="{E52C9F5E-2088-2840-BF2A-E2DB2CAE7997}" srcOrd="1" destOrd="0" parTransId="{747E02D0-9D6C-164E-92FC-1013970C2DCF}" sibTransId="{CFE7FC9B-34A0-F744-B978-385B2D99D43D}"/>
    <dgm:cxn modelId="{84ECC30C-F3B0-E345-8D98-77EE165A5C91}" type="presOf" srcId="{003DAAE2-306B-6B48-8D67-43DEC015FBFF}" destId="{AD29ED12-46B5-3844-89F6-B46C9BC1CCD4}" srcOrd="0" destOrd="0" presId="urn:microsoft.com/office/officeart/2005/8/layout/hList9"/>
    <dgm:cxn modelId="{74879810-9582-024F-9546-839139360968}" type="presOf" srcId="{FA23181A-D2FF-2643-B3BD-F5CB14ED1025}" destId="{A985D55D-20DB-F34C-8D5B-F39B8C3E849C}" srcOrd="0" destOrd="0" presId="urn:microsoft.com/office/officeart/2005/8/layout/hList9"/>
    <dgm:cxn modelId="{66C6A115-A434-6645-B665-E5AED3D63A98}" type="presOf" srcId="{FA23181A-D2FF-2643-B3BD-F5CB14ED1025}" destId="{596DBF94-2DC5-874A-B3A8-9868BA79B200}" srcOrd="1" destOrd="0" presId="urn:microsoft.com/office/officeart/2005/8/layout/hList9"/>
    <dgm:cxn modelId="{414ED04A-B000-0941-94F5-7BE77B4854A0}" type="presOf" srcId="{52965CD0-E236-EB45-892A-BBAEC3FFA3CC}" destId="{23BE3CB2-F745-A444-9596-54140B147A37}" srcOrd="0" destOrd="0" presId="urn:microsoft.com/office/officeart/2005/8/layout/hList9"/>
    <dgm:cxn modelId="{6C576C4C-F42E-0049-B262-A72769A80472}" type="presOf" srcId="{84C1A215-7C2B-F643-B972-775FF4C409B0}" destId="{5BA3AEA4-0F4C-8B41-8A33-4D4D121DEBAC}" srcOrd="0" destOrd="0" presId="urn:microsoft.com/office/officeart/2005/8/layout/hList9"/>
    <dgm:cxn modelId="{5BE8C359-A05E-7E46-B23D-3A79C9F2917E}" srcId="{003DAAE2-306B-6B48-8D67-43DEC015FBFF}" destId="{35B60FA7-395B-7A4C-9316-BBB155B09628}" srcOrd="0" destOrd="0" parTransId="{427A18B2-0DDD-7E46-AE08-4CD1516C9D0A}" sibTransId="{D7DAB608-697B-8745-9920-E4D7EEC8C0EA}"/>
    <dgm:cxn modelId="{FD3C8665-3FDC-6D43-BF16-A5551EC2D8AA}" srcId="{003DAAE2-306B-6B48-8D67-43DEC015FBFF}" destId="{52965CD0-E236-EB45-892A-BBAEC3FFA3CC}" srcOrd="1" destOrd="0" parTransId="{2E487D7F-2D29-4342-AA8A-4F50598BF3F5}" sibTransId="{F82300F6-7370-3947-9B76-445F32C4382F}"/>
    <dgm:cxn modelId="{A0D2D865-E62A-0540-A2D9-AC472DDFA110}" type="presOf" srcId="{E52C9F5E-2088-2840-BF2A-E2DB2CAE7997}" destId="{96CD8B0F-88EE-0440-9AC7-20485FAC088A}" srcOrd="0" destOrd="0" presId="urn:microsoft.com/office/officeart/2005/8/layout/hList9"/>
    <dgm:cxn modelId="{6A23E86D-8016-D64E-9805-BE89CACF01F8}" srcId="{41D6942C-D643-8247-A621-5C45B04DAA64}" destId="{84C1A215-7C2B-F643-B972-775FF4C409B0}" srcOrd="1" destOrd="0" parTransId="{D86380D3-B323-384D-853A-5F9AD5E43DAA}" sibTransId="{C2095B9C-7901-2346-962C-DFEA3C1BC059}"/>
    <dgm:cxn modelId="{C25AD56F-A860-EC48-BB4C-05CF7FCEDEE5}" type="presOf" srcId="{41D6942C-D643-8247-A621-5C45B04DAA64}" destId="{4F94A4E4-427E-EB4C-9352-AD95BDA0C2C4}" srcOrd="0" destOrd="0" presId="urn:microsoft.com/office/officeart/2005/8/layout/hList9"/>
    <dgm:cxn modelId="{548D6E88-9C8A-A24D-8818-57B4BB298E27}" type="presOf" srcId="{52965CD0-E236-EB45-892A-BBAEC3FFA3CC}" destId="{22FEF156-0A69-2D4F-B42D-1471BCAE8B61}" srcOrd="1" destOrd="0" presId="urn:microsoft.com/office/officeart/2005/8/layout/hList9"/>
    <dgm:cxn modelId="{9E8E8FA1-F206-2B41-9CF3-22AC3F9928FB}" srcId="{41D6942C-D643-8247-A621-5C45B04DAA64}" destId="{003DAAE2-306B-6B48-8D67-43DEC015FBFF}" srcOrd="0" destOrd="0" parTransId="{5A0C7F54-C71E-A342-9772-4BF75C78199F}" sibTransId="{D32F5BC5-07BF-CB4E-8766-F455B57DFFF2}"/>
    <dgm:cxn modelId="{DABE6CBC-235C-AA4A-81B8-B852DB77C3CF}" type="presOf" srcId="{E52C9F5E-2088-2840-BF2A-E2DB2CAE7997}" destId="{F54C97E6-CE77-5B4B-8175-C56BCA59BC13}" srcOrd="1" destOrd="0" presId="urn:microsoft.com/office/officeart/2005/8/layout/hList9"/>
    <dgm:cxn modelId="{449728D6-C51D-2145-8B1E-079601DBDD50}" type="presOf" srcId="{35B60FA7-395B-7A4C-9316-BBB155B09628}" destId="{A408B2EF-7D08-B540-83FA-542FEC71DED0}" srcOrd="1" destOrd="0" presId="urn:microsoft.com/office/officeart/2005/8/layout/hList9"/>
    <dgm:cxn modelId="{BB140FDD-5611-C44A-A992-0F2A3629BFF7}" type="presOf" srcId="{35B60FA7-395B-7A4C-9316-BBB155B09628}" destId="{BA3C3B80-3D52-9649-9957-82047F0CC54C}" srcOrd="0" destOrd="0" presId="urn:microsoft.com/office/officeart/2005/8/layout/hList9"/>
    <dgm:cxn modelId="{391EC8DE-44CA-0A46-92C7-DAFFC3CF3E2F}" srcId="{84C1A215-7C2B-F643-B972-775FF4C409B0}" destId="{FA23181A-D2FF-2643-B3BD-F5CB14ED1025}" srcOrd="0" destOrd="0" parTransId="{3BD2E6C3-BAF2-E444-9911-F2E7F7F58D91}" sibTransId="{A41A0161-C5BA-FF40-B375-521D3883BF8C}"/>
    <dgm:cxn modelId="{0B648BC1-7C16-2844-9AF3-63D68F264C75}" type="presParOf" srcId="{4F94A4E4-427E-EB4C-9352-AD95BDA0C2C4}" destId="{9E099CF4-0FB7-FA4F-A148-DAEBB892EE1D}" srcOrd="0" destOrd="0" presId="urn:microsoft.com/office/officeart/2005/8/layout/hList9"/>
    <dgm:cxn modelId="{FEDCAD83-296F-D24D-B6D4-C1312AEBD4CF}" type="presParOf" srcId="{4F94A4E4-427E-EB4C-9352-AD95BDA0C2C4}" destId="{6C51D279-43B7-064D-834B-D75E2AFAEFBE}" srcOrd="1" destOrd="0" presId="urn:microsoft.com/office/officeart/2005/8/layout/hList9"/>
    <dgm:cxn modelId="{B876841E-CC49-7F49-83FF-CFB0D00F108F}" type="presParOf" srcId="{6C51D279-43B7-064D-834B-D75E2AFAEFBE}" destId="{F8155481-BBB4-6842-BAAB-CF50416A596A}" srcOrd="0" destOrd="0" presId="urn:microsoft.com/office/officeart/2005/8/layout/hList9"/>
    <dgm:cxn modelId="{F18C1093-8C04-054F-BCD5-9891D377AF8C}" type="presParOf" srcId="{6C51D279-43B7-064D-834B-D75E2AFAEFBE}" destId="{9BAAA8DF-4869-8F47-A4E8-9FA911E6BA34}" srcOrd="1" destOrd="0" presId="urn:microsoft.com/office/officeart/2005/8/layout/hList9"/>
    <dgm:cxn modelId="{4DB305C3-615E-5843-9B8E-4D3D75733B13}" type="presParOf" srcId="{9BAAA8DF-4869-8F47-A4E8-9FA911E6BA34}" destId="{BA3C3B80-3D52-9649-9957-82047F0CC54C}" srcOrd="0" destOrd="0" presId="urn:microsoft.com/office/officeart/2005/8/layout/hList9"/>
    <dgm:cxn modelId="{9D160D80-7AC8-6143-ADFB-BF4355CB24F5}" type="presParOf" srcId="{9BAAA8DF-4869-8F47-A4E8-9FA911E6BA34}" destId="{A408B2EF-7D08-B540-83FA-542FEC71DED0}" srcOrd="1" destOrd="0" presId="urn:microsoft.com/office/officeart/2005/8/layout/hList9"/>
    <dgm:cxn modelId="{A53A8106-90AD-DD48-AEE7-3EA58D953741}" type="presParOf" srcId="{6C51D279-43B7-064D-834B-D75E2AFAEFBE}" destId="{3575DB8A-A33D-584D-9413-D5E996969073}" srcOrd="2" destOrd="0" presId="urn:microsoft.com/office/officeart/2005/8/layout/hList9"/>
    <dgm:cxn modelId="{D7A440F9-74B6-9A45-B647-3FDC133648DF}" type="presParOf" srcId="{3575DB8A-A33D-584D-9413-D5E996969073}" destId="{23BE3CB2-F745-A444-9596-54140B147A37}" srcOrd="0" destOrd="0" presId="urn:microsoft.com/office/officeart/2005/8/layout/hList9"/>
    <dgm:cxn modelId="{85BFF437-31B3-F942-87F3-2AA1CC8B0947}" type="presParOf" srcId="{3575DB8A-A33D-584D-9413-D5E996969073}" destId="{22FEF156-0A69-2D4F-B42D-1471BCAE8B61}" srcOrd="1" destOrd="0" presId="urn:microsoft.com/office/officeart/2005/8/layout/hList9"/>
    <dgm:cxn modelId="{FE978719-4EB8-7349-BAED-180E9225EAF8}" type="presParOf" srcId="{4F94A4E4-427E-EB4C-9352-AD95BDA0C2C4}" destId="{0C952BB7-07C0-244F-8A50-5F3C55791493}" srcOrd="2" destOrd="0" presId="urn:microsoft.com/office/officeart/2005/8/layout/hList9"/>
    <dgm:cxn modelId="{0733527A-86F0-8A42-8049-C661EE3F4509}" type="presParOf" srcId="{4F94A4E4-427E-EB4C-9352-AD95BDA0C2C4}" destId="{AD29ED12-46B5-3844-89F6-B46C9BC1CCD4}" srcOrd="3" destOrd="0" presId="urn:microsoft.com/office/officeart/2005/8/layout/hList9"/>
    <dgm:cxn modelId="{B862878E-BBE4-F848-8211-7D03DB3F166E}" type="presParOf" srcId="{4F94A4E4-427E-EB4C-9352-AD95BDA0C2C4}" destId="{46E7631E-2A86-0349-8089-963436D8E94E}" srcOrd="4" destOrd="0" presId="urn:microsoft.com/office/officeart/2005/8/layout/hList9"/>
    <dgm:cxn modelId="{DE5FBC3E-A1B8-F14F-8E79-B6322BA6F203}" type="presParOf" srcId="{4F94A4E4-427E-EB4C-9352-AD95BDA0C2C4}" destId="{7A4B1E90-F3E8-B144-8A14-AFB34798FB98}" srcOrd="5" destOrd="0" presId="urn:microsoft.com/office/officeart/2005/8/layout/hList9"/>
    <dgm:cxn modelId="{B7FD6A61-89BF-F943-8F81-73D0EF8017F4}" type="presParOf" srcId="{4F94A4E4-427E-EB4C-9352-AD95BDA0C2C4}" destId="{04D0929D-3B01-4B45-ACDC-9C26ED596980}" srcOrd="6" destOrd="0" presId="urn:microsoft.com/office/officeart/2005/8/layout/hList9"/>
    <dgm:cxn modelId="{E00CD43D-9F65-0946-87DA-AB4C5F9DAAE3}" type="presParOf" srcId="{04D0929D-3B01-4B45-ACDC-9C26ED596980}" destId="{88301654-BC13-9140-9C22-960AC7261A73}" srcOrd="0" destOrd="0" presId="urn:microsoft.com/office/officeart/2005/8/layout/hList9"/>
    <dgm:cxn modelId="{AB546B3B-AB72-5B47-BB4E-E200D48DA8B4}" type="presParOf" srcId="{04D0929D-3B01-4B45-ACDC-9C26ED596980}" destId="{569DE209-F138-2A43-9E1C-CBAFEBADA32C}" srcOrd="1" destOrd="0" presId="urn:microsoft.com/office/officeart/2005/8/layout/hList9"/>
    <dgm:cxn modelId="{904819C6-6FF4-A94B-B4DF-F5CD396D795C}" type="presParOf" srcId="{569DE209-F138-2A43-9E1C-CBAFEBADA32C}" destId="{A985D55D-20DB-F34C-8D5B-F39B8C3E849C}" srcOrd="0" destOrd="0" presId="urn:microsoft.com/office/officeart/2005/8/layout/hList9"/>
    <dgm:cxn modelId="{7F2642EA-3826-3C4A-8FF2-10AE9697592E}" type="presParOf" srcId="{569DE209-F138-2A43-9E1C-CBAFEBADA32C}" destId="{596DBF94-2DC5-874A-B3A8-9868BA79B200}" srcOrd="1" destOrd="0" presId="urn:microsoft.com/office/officeart/2005/8/layout/hList9"/>
    <dgm:cxn modelId="{5DA9F818-C23B-DA46-BA95-09DD48B2C89D}" type="presParOf" srcId="{04D0929D-3B01-4B45-ACDC-9C26ED596980}" destId="{99BEDE3D-9250-6246-8C01-118113640F92}" srcOrd="2" destOrd="0" presId="urn:microsoft.com/office/officeart/2005/8/layout/hList9"/>
    <dgm:cxn modelId="{E117B439-69E2-1C44-AD64-10A1196CE83C}" type="presParOf" srcId="{99BEDE3D-9250-6246-8C01-118113640F92}" destId="{96CD8B0F-88EE-0440-9AC7-20485FAC088A}" srcOrd="0" destOrd="0" presId="urn:microsoft.com/office/officeart/2005/8/layout/hList9"/>
    <dgm:cxn modelId="{DA6565EF-F88D-CC47-8074-221B498DAA0B}" type="presParOf" srcId="{99BEDE3D-9250-6246-8C01-118113640F92}" destId="{F54C97E6-CE77-5B4B-8175-C56BCA59BC13}" srcOrd="1" destOrd="0" presId="urn:microsoft.com/office/officeart/2005/8/layout/hList9"/>
    <dgm:cxn modelId="{B40306BE-CD41-234A-B53C-74B2045B04E5}" type="presParOf" srcId="{4F94A4E4-427E-EB4C-9352-AD95BDA0C2C4}" destId="{76CD5D14-623B-A643-AEAA-B4BC63B6ED16}" srcOrd="7" destOrd="0" presId="urn:microsoft.com/office/officeart/2005/8/layout/hList9"/>
    <dgm:cxn modelId="{BE72F1C9-AD32-5640-BCC6-A7F28FAC260A}" type="presParOf" srcId="{4F94A4E4-427E-EB4C-9352-AD95BDA0C2C4}" destId="{5BA3AEA4-0F4C-8B41-8A33-4D4D121DEBAC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founder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 rtl="0"/>
          <a:r>
            <a:rPr lang="en-DE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Abū ʿAbdillāh Muḥammad ibn Idrīs ash-Shāfiʿī. </a:t>
          </a:r>
          <a:endParaRPr lang="en-US" sz="2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founder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algn="just" rtl="0"/>
          <a:r>
            <a:rPr lang="en-US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He travelled to Yemen to teach.</a:t>
          </a: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Method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algn="just" rtl="0"/>
          <a:r>
            <a:rPr lang="en-US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Combining (al-Maliki and al-Hanafi) and create his old Madhab (al-</a:t>
          </a:r>
          <a:r>
            <a:rPr lang="en-US" sz="2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Hujjah</a:t>
          </a:r>
          <a:r>
            <a:rPr lang="en-US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) in Bagdad. </a:t>
          </a: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DE25C8-25D1-FF4F-915B-DD09145574EF}">
      <dgm:prSet phldrT="[Text]" custT="1"/>
      <dgm:spPr/>
      <dgm:t>
        <a:bodyPr/>
        <a:lstStyle/>
        <a:p>
          <a:pPr algn="just" rtl="0"/>
          <a:r>
            <a:rPr lang="en-US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Studied under Imam Muhammad ibn in Iraq.</a:t>
          </a:r>
        </a:p>
      </dgm:t>
    </dgm:pt>
    <dgm:pt modelId="{1BFF191F-4DFC-5F49-BF06-B53B6B05AE24}" type="parTrans" cxnId="{81EE1056-AB94-114E-B979-425B1FDA1107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1CA42A-3ACC-9145-9C27-69A67F8D8DC2}" type="sibTrans" cxnId="{81EE1056-AB94-114E-B979-425B1FDA1107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06954A-62A6-D84C-981D-EA3E044DCFEE}">
      <dgm:prSet phldrT="[Text]" custT="1"/>
      <dgm:spPr/>
      <dgm:t>
        <a:bodyPr/>
        <a:lstStyle/>
        <a:p>
          <a:pPr algn="just" rtl="0"/>
          <a:r>
            <a:rPr lang="en-US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Travelled to Madinah to study Fiqh and Hadith under Imam Malik</a:t>
          </a:r>
          <a:r>
            <a:rPr lang="en-GB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DD3BD3-A70D-4349-8362-21953B220BB2}" type="par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2BC347-8DD3-8647-9157-F2FF5A0D7AB8}" type="sib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4794C6-4DF9-3E4C-84C8-8856303BC38E}">
      <dgm:prSet phldrT="[Text]" custT="1"/>
      <dgm:spPr/>
      <dgm:t>
        <a:bodyPr/>
        <a:lstStyle/>
        <a:p>
          <a:pPr algn="just"/>
          <a:r>
            <a:rPr lang="en-US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Muslim ibn Khalid al-</a:t>
          </a:r>
          <a:r>
            <a:rPr lang="en-US" sz="2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Zanji</a:t>
          </a:r>
          <a:r>
            <a:rPr lang="en-US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authorized al-</a:t>
          </a:r>
          <a:r>
            <a:rPr lang="en-US" sz="2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Shafi'ī</a:t>
          </a:r>
          <a:r>
            <a:rPr lang="en-US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to issue fatwas. At age 15.</a:t>
          </a:r>
        </a:p>
      </dgm:t>
    </dgm:pt>
    <dgm:pt modelId="{B70D1C9A-56DE-514C-B3AE-7B39E00088E7}" type="parTrans" cxnId="{FF9D9BFA-2DF0-8B42-9DCB-751D96D7B244}">
      <dgm:prSet/>
      <dgm:spPr/>
      <dgm:t>
        <a:bodyPr/>
        <a:lstStyle/>
        <a:p>
          <a:endParaRPr lang="en-GB"/>
        </a:p>
      </dgm:t>
    </dgm:pt>
    <dgm:pt modelId="{7C735E1E-DCC5-E24E-993E-1C82113B910B}" type="sibTrans" cxnId="{FF9D9BFA-2DF0-8B42-9DCB-751D96D7B244}">
      <dgm:prSet/>
      <dgm:spPr/>
      <dgm:t>
        <a:bodyPr/>
        <a:lstStyle/>
        <a:p>
          <a:endParaRPr lang="en-GB"/>
        </a:p>
      </dgm:t>
    </dgm:pt>
    <dgm:pt modelId="{2C71E470-1CF6-6C41-B5C7-503397DD4C48}">
      <dgm:prSet phldrT="[Text]" custT="1"/>
      <dgm:spPr/>
      <dgm:t>
        <a:bodyPr/>
        <a:lstStyle/>
        <a:p>
          <a:pPr algn="just"/>
          <a:r>
            <a:rPr lang="en-US" sz="2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Studid</a:t>
          </a:r>
          <a:r>
            <a:rPr lang="en-US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2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Laythi</a:t>
          </a:r>
          <a:r>
            <a:rPr lang="en-US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 Madhab in Egypt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9C6818ED-1F14-F44A-A27F-D3060DF4DB8D}" type="parTrans" cxnId="{0DB401ED-F5DC-1249-B217-BDD7B471C311}">
      <dgm:prSet/>
      <dgm:spPr/>
      <dgm:t>
        <a:bodyPr/>
        <a:lstStyle/>
        <a:p>
          <a:endParaRPr lang="en-GB"/>
        </a:p>
      </dgm:t>
    </dgm:pt>
    <dgm:pt modelId="{C213814A-B9E0-6B40-BC6B-5C95839D34FD}" type="sibTrans" cxnId="{0DB401ED-F5DC-1249-B217-BDD7B471C311}">
      <dgm:prSet/>
      <dgm:spPr/>
      <dgm:t>
        <a:bodyPr/>
        <a:lstStyle/>
        <a:p>
          <a:endParaRPr lang="en-GB"/>
        </a:p>
      </dgm:t>
    </dgm:pt>
    <dgm:pt modelId="{0190467A-18DC-4844-A893-FEB356623C7A}">
      <dgm:prSet phldrT="[Text]" custT="1"/>
      <dgm:spPr/>
      <dgm:t>
        <a:bodyPr/>
        <a:lstStyle/>
        <a:p>
          <a:pPr algn="just" rtl="0"/>
          <a:r>
            <a:rPr lang="en-US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In Egypt (different customs &amp; new Hadiths) changed his Fatwas (al-Umm Book).the new Madhab</a:t>
          </a:r>
        </a:p>
      </dgm:t>
    </dgm:pt>
    <dgm:pt modelId="{D725CF65-5499-704B-9913-A90E4044B59C}" type="parTrans" cxnId="{FC701668-53CA-DB41-9754-3BEA06899069}">
      <dgm:prSet/>
      <dgm:spPr/>
      <dgm:t>
        <a:bodyPr/>
        <a:lstStyle/>
        <a:p>
          <a:endParaRPr lang="en-GB"/>
        </a:p>
      </dgm:t>
    </dgm:pt>
    <dgm:pt modelId="{A1A364E4-0B31-DD41-9F88-D0D9259CD4EF}" type="sibTrans" cxnId="{FC701668-53CA-DB41-9754-3BEA06899069}">
      <dgm:prSet/>
      <dgm:spPr/>
      <dgm:t>
        <a:bodyPr/>
        <a:lstStyle/>
        <a:p>
          <a:endParaRPr lang="en-GB"/>
        </a:p>
      </dgm:t>
    </dgm:pt>
    <dgm:pt modelId="{8F446021-49CE-8644-A3AA-638208F364FC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B94C9FBF-9B2A-1B4A-ACB6-48EF262075DA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88A4C99-B527-7C48-866D-9CD3C2666ECD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31AD0196-50A8-2144-853B-15DCFB06E731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868A10-6EB7-7E40-934C-DF3BB0E25EE1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86479CA5-101C-664D-A513-61C81AD42B27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CF464A-E93E-404F-A174-CB1219D3BFB5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842700-AFFF-1E4C-9924-57E8E14B30D2}" type="presOf" srcId="{11A129F4-126D-CC4E-855A-1DC2AF538D65}" destId="{31AD0196-50A8-2144-853B-15DCFB06E731}" srcOrd="0" destOrd="0" presId="urn:microsoft.com/office/officeart/2005/8/layout/vList2"/>
    <dgm:cxn modelId="{1ED96601-C88E-6348-9DC9-320C3BF1466E}" type="presOf" srcId="{9ADE25C8-25D1-FF4F-915B-DD09145574EF}" destId="{45868A10-6EB7-7E40-934C-DF3BB0E25EE1}" srcOrd="0" destOrd="1" presId="urn:microsoft.com/office/officeart/2005/8/layout/vList2"/>
    <dgm:cxn modelId="{F545C32D-B6F6-BB46-9B2D-C1137A5B85BA}" type="presOf" srcId="{1006954A-62A6-D84C-981D-EA3E044DCFEE}" destId="{188A4C99-B527-7C48-866D-9CD3C2666ECD}" srcOrd="0" destOrd="1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81EE1056-AB94-114E-B979-425B1FDA1107}" srcId="{11A129F4-126D-CC4E-855A-1DC2AF538D65}" destId="{9ADE25C8-25D1-FF4F-915B-DD09145574EF}" srcOrd="1" destOrd="0" parTransId="{1BFF191F-4DFC-5F49-BF06-B53B6B05AE24}" sibTransId="{5E1CA42A-3ACC-9145-9C27-69A67F8D8DC2}"/>
    <dgm:cxn modelId="{B7B8275C-D4E6-E84C-9B45-A13B8F0171DB}" type="presOf" srcId="{AB767568-0704-CF4F-8335-0790034E7351}" destId="{188A4C99-B527-7C48-866D-9CD3C2666ECD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FC701668-53CA-DB41-9754-3BEA06899069}" srcId="{A9C412E2-1A4C-074B-B35B-67CB8DDA8D49}" destId="{0190467A-18DC-4844-A893-FEB356623C7A}" srcOrd="1" destOrd="0" parTransId="{D725CF65-5499-704B-9913-A90E4044B59C}" sibTransId="{A1A364E4-0B31-DD41-9F88-D0D9259CD4EF}"/>
    <dgm:cxn modelId="{09325575-88EB-2249-9E98-A796F755B0CB}" type="presOf" srcId="{2C71E470-1CF6-6C41-B5C7-503397DD4C48}" destId="{45868A10-6EB7-7E40-934C-DF3BB0E25EE1}" srcOrd="0" destOrd="2" presId="urn:microsoft.com/office/officeart/2005/8/layout/vList2"/>
    <dgm:cxn modelId="{2EEB9084-65AB-9C4D-8B55-8D028E678849}" type="presOf" srcId="{FAC6072D-2ADE-C043-B16F-B5CC2435F6E4}" destId="{B94C9FBF-9B2A-1B4A-ACB6-48EF262075DA}" srcOrd="0" destOrd="0" presId="urn:microsoft.com/office/officeart/2005/8/layout/vList2"/>
    <dgm:cxn modelId="{F0B5058A-B70D-124B-A357-4620203657E3}" type="presOf" srcId="{1B8AEB7E-3804-B74B-AE30-A2EDE1BBAC53}" destId="{45868A10-6EB7-7E40-934C-DF3BB0E25EE1}" srcOrd="0" destOrd="0" presId="urn:microsoft.com/office/officeart/2005/8/layout/vList2"/>
    <dgm:cxn modelId="{ADFBE28A-B9E1-4B4E-B94B-B18FFCAE3F32}" type="presOf" srcId="{B34794C6-4DF9-3E4C-84C8-8856303BC38E}" destId="{188A4C99-B527-7C48-866D-9CD3C2666ECD}" srcOrd="0" destOrd="2" presId="urn:microsoft.com/office/officeart/2005/8/layout/vList2"/>
    <dgm:cxn modelId="{41CC0897-DFDF-A043-801F-4F2A34078470}" type="presOf" srcId="{0190467A-18DC-4844-A893-FEB356623C7A}" destId="{1BCF464A-E93E-404F-A174-CB1219D3BFB5}" srcOrd="0" destOrd="1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0FD937CD-6BC8-F748-BEDC-5D58D77B1A4C}" type="presOf" srcId="{B62F6BF6-61DE-C843-8576-C3E0EB5819AD}" destId="{1BCF464A-E93E-404F-A174-CB1219D3BFB5}" srcOrd="0" destOrd="0" presId="urn:microsoft.com/office/officeart/2005/8/layout/vList2"/>
    <dgm:cxn modelId="{1C2DA0DE-5C51-024B-91AF-2EB9A0EAB7E9}" srcId="{FAC6072D-2ADE-C043-B16F-B5CC2435F6E4}" destId="{1006954A-62A6-D84C-981D-EA3E044DCFEE}" srcOrd="1" destOrd="0" parTransId="{95DD3BD3-A70D-4349-8362-21953B220BB2}" sibTransId="{0B2BC347-8DD3-8647-9157-F2FF5A0D7AB8}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00ECE8E5-9D98-8949-9F1E-4E0F73A37F2C}" type="presOf" srcId="{A9C412E2-1A4C-074B-B35B-67CB8DDA8D49}" destId="{86479CA5-101C-664D-A513-61C81AD42B27}" srcOrd="0" destOrd="0" presId="urn:microsoft.com/office/officeart/2005/8/layout/vList2"/>
    <dgm:cxn modelId="{C1C22AE6-9CB8-8F49-A97B-8D7C5694F792}" type="presOf" srcId="{F1E2DAD3-929B-444E-9F46-E14388AFC254}" destId="{8F446021-49CE-8644-A3AA-638208F364FC}" srcOrd="0" destOrd="0" presId="urn:microsoft.com/office/officeart/2005/8/layout/vList2"/>
    <dgm:cxn modelId="{0DB401ED-F5DC-1249-B217-BDD7B471C311}" srcId="{11A129F4-126D-CC4E-855A-1DC2AF538D65}" destId="{2C71E470-1CF6-6C41-B5C7-503397DD4C48}" srcOrd="2" destOrd="0" parTransId="{9C6818ED-1F14-F44A-A27F-D3060DF4DB8D}" sibTransId="{C213814A-B9E0-6B40-BC6B-5C95839D34FD}"/>
    <dgm:cxn modelId="{FF9D9BFA-2DF0-8B42-9DCB-751D96D7B244}" srcId="{FAC6072D-2ADE-C043-B16F-B5CC2435F6E4}" destId="{B34794C6-4DF9-3E4C-84C8-8856303BC38E}" srcOrd="2" destOrd="0" parTransId="{B70D1C9A-56DE-514C-B3AE-7B39E00088E7}" sibTransId="{7C735E1E-DCC5-E24E-993E-1C82113B910B}"/>
    <dgm:cxn modelId="{2026402D-AD8A-9D48-AB29-34234C55542D}" type="presParOf" srcId="{8F446021-49CE-8644-A3AA-638208F364FC}" destId="{B94C9FBF-9B2A-1B4A-ACB6-48EF262075DA}" srcOrd="0" destOrd="0" presId="urn:microsoft.com/office/officeart/2005/8/layout/vList2"/>
    <dgm:cxn modelId="{38FC3B11-1B2E-AA45-ADB8-BB5A06AB28E1}" type="presParOf" srcId="{8F446021-49CE-8644-A3AA-638208F364FC}" destId="{188A4C99-B527-7C48-866D-9CD3C2666ECD}" srcOrd="1" destOrd="0" presId="urn:microsoft.com/office/officeart/2005/8/layout/vList2"/>
    <dgm:cxn modelId="{602095BC-CA9E-E742-9699-2F30A720659C}" type="presParOf" srcId="{8F446021-49CE-8644-A3AA-638208F364FC}" destId="{31AD0196-50A8-2144-853B-15DCFB06E731}" srcOrd="2" destOrd="0" presId="urn:microsoft.com/office/officeart/2005/8/layout/vList2"/>
    <dgm:cxn modelId="{1A51D53F-7F9D-F648-86A3-EDA685CCD0A1}" type="presParOf" srcId="{8F446021-49CE-8644-A3AA-638208F364FC}" destId="{45868A10-6EB7-7E40-934C-DF3BB0E25EE1}" srcOrd="3" destOrd="0" presId="urn:microsoft.com/office/officeart/2005/8/layout/vList2"/>
    <dgm:cxn modelId="{B9F4542D-73B0-0945-8B41-CBBECD4F34D8}" type="presParOf" srcId="{8F446021-49CE-8644-A3AA-638208F364FC}" destId="{86479CA5-101C-664D-A513-61C81AD42B27}" srcOrd="4" destOrd="0" presId="urn:microsoft.com/office/officeart/2005/8/layout/vList2"/>
    <dgm:cxn modelId="{B1EEB127-CB2F-D54A-8A98-0CA9119FBF89}" type="presParOf" srcId="{8F446021-49CE-8644-A3AA-638208F364FC}" destId="{1BCF464A-E93E-404F-A174-CB1219D3BFB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Sources in </a:t>
          </a:r>
          <a:r>
            <a:rPr lang="en-US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Shafi’ī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Madhab </a:t>
          </a: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GB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Quran, Sunnah, Ijma ‘ (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consensus), Individual opinion of a Companion, Qiyas that has evidences in the Texts, </a:t>
          </a:r>
          <a:r>
            <a:rPr lang="en-US" sz="2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Istis</a:t>
          </a:r>
          <a:r>
            <a:rPr lang="en-DE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āb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(linking), ‘</a:t>
          </a:r>
          <a:r>
            <a:rPr lang="en-US" sz="2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Urf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(custom)</a:t>
          </a:r>
          <a:r>
            <a:rPr lang="en-GB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/>
            <a:t>The students of Imam al-</a:t>
          </a:r>
          <a:r>
            <a:rPr lang="en-DE" sz="2400" dirty="0"/>
            <a:t>Shāfiʿī</a:t>
          </a:r>
          <a:endParaRPr lang="ar-SA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Ab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ū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Ya'q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ū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 Yus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ū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 ibn Yahya Al-Buwayt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ī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the greatest scholars.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dirty="0"/>
            <a:t>The students of Imam al-</a:t>
          </a:r>
          <a:r>
            <a:rPr lang="en-DE" sz="2400" dirty="0"/>
            <a:t>Shāfiʿī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bū Ibrāīm Ismā'īl ibn Yahyā 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l-Muzanī 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l-Misrī : 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Mukhtasar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l-Muzanī.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3C3A4-49E6-AE47-BD2D-675238FF75A7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Al-Rabi ‘ ibn 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Sulayman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Murādī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the main narrator of al-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Shāfi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‘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ī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18D6508-E10C-4C4D-AC23-09F2A4640C4A}" type="par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79F4C1-422B-0B40-B81C-01BCE8597EAE}" type="sib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92328A-DB52-C145-B7E6-98FE5A631230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 arranged the book of al-Umm.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FF47C769-996C-614C-AD97-ACE69E1B9C9A}" type="parTrans" cxnId="{539CE6F5-9426-4447-90E2-39AC93F0F20C}">
      <dgm:prSet/>
      <dgm:spPr/>
      <dgm:t>
        <a:bodyPr/>
        <a:lstStyle/>
        <a:p>
          <a:endParaRPr lang="en-GB"/>
        </a:p>
      </dgm:t>
    </dgm:pt>
    <dgm:pt modelId="{9165DD76-E2FE-CF4F-99F1-F922409FEA7D}" type="sibTrans" cxnId="{539CE6F5-9426-4447-90E2-39AC93F0F20C}">
      <dgm:prSet/>
      <dgm:spPr/>
      <dgm:t>
        <a:bodyPr/>
        <a:lstStyle/>
        <a:p>
          <a:endParaRPr lang="en-GB"/>
        </a:p>
      </dgm:t>
    </dgm:pt>
    <dgm:pt modelId="{4C92B7D6-1D5C-6C4F-8D67-E56A3EC3DFD1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417D27CA-356B-9C44-B906-0A7B921503E6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3E81291-2CE5-754D-A12F-D8DEDA3FD705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1C96F098-B497-B244-A652-6B69B3D036E3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6DCBEE-C5EA-124B-B2F4-A56DDC7715F5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13B6A7B0-1C90-D547-882F-0FCE4CDE278B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B38A74B-28B5-0041-B0B9-22E2216C89AE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9779A0B-A858-484C-958C-DC430B8ACDED}" type="presOf" srcId="{F1E2DAD3-929B-444E-9F46-E14388AFC254}" destId="{4C92B7D6-1D5C-6C4F-8D67-E56A3EC3DFD1}" srcOrd="0" destOrd="0" presId="urn:microsoft.com/office/officeart/2005/8/layout/vList2"/>
    <dgm:cxn modelId="{E1520318-33D7-554C-BEDF-1F4967D26474}" type="presOf" srcId="{A9C412E2-1A4C-074B-B35B-67CB8DDA8D49}" destId="{13B6A7B0-1C90-D547-882F-0FCE4CDE278B}" srcOrd="0" destOrd="0" presId="urn:microsoft.com/office/officeart/2005/8/layout/vList2"/>
    <dgm:cxn modelId="{652E811A-6CFF-5740-A1A2-F5273A8DDF2D}" type="presOf" srcId="{AB767568-0704-CF4F-8335-0790034E7351}" destId="{13E81291-2CE5-754D-A12F-D8DEDA3FD705}" srcOrd="0" destOrd="0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1BCFD43B-3446-574A-896A-78169510ECD5}" type="presOf" srcId="{FAC6072D-2ADE-C043-B16F-B5CC2435F6E4}" destId="{417D27CA-356B-9C44-B906-0A7B921503E6}" srcOrd="0" destOrd="0" presId="urn:microsoft.com/office/officeart/2005/8/layout/vList2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39B80E42-1663-544E-8F46-3D7CCF26C583}" type="presOf" srcId="{1B8AEB7E-3804-B74B-AE30-A2EDE1BBAC53}" destId="{056DCBEE-C5EA-124B-B2F4-A56DDC7715F5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9432856F-84B6-2D4C-8EB5-E9B265321E1C}" type="presOf" srcId="{11A129F4-126D-CC4E-855A-1DC2AF538D65}" destId="{1C96F098-B497-B244-A652-6B69B3D036E3}" srcOrd="0" destOrd="0" presId="urn:microsoft.com/office/officeart/2005/8/layout/vList2"/>
    <dgm:cxn modelId="{CC4ECE70-8B58-B043-B256-BB9606D87350}" type="presOf" srcId="{3E92328A-DB52-C145-B7E6-98FE5A631230}" destId="{056DCBEE-C5EA-124B-B2F4-A56DDC7715F5}" srcOrd="0" destOrd="1" presId="urn:microsoft.com/office/officeart/2005/8/layout/vList2"/>
    <dgm:cxn modelId="{2AB74B88-4A94-2C4F-A24C-758BF63A905C}" type="presOf" srcId="{B62F6BF6-61DE-C843-8576-C3E0EB5819AD}" destId="{4B38A74B-28B5-0041-B0B9-22E2216C89AE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406E66D8-1855-A14E-B2C7-2C26F41EB90A}" type="presOf" srcId="{A403C3A4-49E6-AE47-BD2D-675238FF75A7}" destId="{4B38A74B-28B5-0041-B0B9-22E2216C89AE}" srcOrd="0" destOrd="1" presId="urn:microsoft.com/office/officeart/2005/8/layout/vList2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F9FB5FED-322C-114D-A531-D1790B700E1A}" srcId="{A9C412E2-1A4C-074B-B35B-67CB8DDA8D49}" destId="{A403C3A4-49E6-AE47-BD2D-675238FF75A7}" srcOrd="1" destOrd="0" parTransId="{818D6508-E10C-4C4D-AC23-09F2A4640C4A}" sibTransId="{2579F4C1-422B-0B40-B81C-01BCE8597EAE}"/>
    <dgm:cxn modelId="{539CE6F5-9426-4447-90E2-39AC93F0F20C}" srcId="{11A129F4-126D-CC4E-855A-1DC2AF538D65}" destId="{3E92328A-DB52-C145-B7E6-98FE5A631230}" srcOrd="1" destOrd="0" parTransId="{FF47C769-996C-614C-AD97-ACE69E1B9C9A}" sibTransId="{9165DD76-E2FE-CF4F-99F1-F922409FEA7D}"/>
    <dgm:cxn modelId="{C4633363-E0C6-5B45-9A0D-F47D832C2832}" type="presParOf" srcId="{4C92B7D6-1D5C-6C4F-8D67-E56A3EC3DFD1}" destId="{417D27CA-356B-9C44-B906-0A7B921503E6}" srcOrd="0" destOrd="0" presId="urn:microsoft.com/office/officeart/2005/8/layout/vList2"/>
    <dgm:cxn modelId="{8EC8D162-938B-E747-9394-D5A3B6BB9EEF}" type="presParOf" srcId="{4C92B7D6-1D5C-6C4F-8D67-E56A3EC3DFD1}" destId="{13E81291-2CE5-754D-A12F-D8DEDA3FD705}" srcOrd="1" destOrd="0" presId="urn:microsoft.com/office/officeart/2005/8/layout/vList2"/>
    <dgm:cxn modelId="{928D2399-5F4B-624A-9C7C-C8D171266B44}" type="presParOf" srcId="{4C92B7D6-1D5C-6C4F-8D67-E56A3EC3DFD1}" destId="{1C96F098-B497-B244-A652-6B69B3D036E3}" srcOrd="2" destOrd="0" presId="urn:microsoft.com/office/officeart/2005/8/layout/vList2"/>
    <dgm:cxn modelId="{7ABA955D-8F5F-E54D-924A-541F84786E28}" type="presParOf" srcId="{4C92B7D6-1D5C-6C4F-8D67-E56A3EC3DFD1}" destId="{056DCBEE-C5EA-124B-B2F4-A56DDC7715F5}" srcOrd="3" destOrd="0" presId="urn:microsoft.com/office/officeart/2005/8/layout/vList2"/>
    <dgm:cxn modelId="{B64DDB01-EB51-9F47-ADA2-B1FEA64B6A4C}" type="presParOf" srcId="{4C92B7D6-1D5C-6C4F-8D67-E56A3EC3DFD1}" destId="{13B6A7B0-1C90-D547-882F-0FCE4CDE278B}" srcOrd="4" destOrd="0" presId="urn:microsoft.com/office/officeart/2005/8/layout/vList2"/>
    <dgm:cxn modelId="{A2E3D315-D313-354A-B268-7B0BBDF8DBF6}" type="presParOf" srcId="{4C92B7D6-1D5C-6C4F-8D67-E56A3EC3DFD1}" destId="{4B38A74B-28B5-0041-B0B9-22E2216C89A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founder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 rtl="0"/>
          <a:r>
            <a:rPr lang="en-DE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Aḥmad ibn Ḥanbal al-Dhuhlī. </a:t>
          </a:r>
          <a:endParaRPr lang="en-US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Method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algn="just" rtl="0"/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To dictate Hadiths from his book al-</a:t>
          </a:r>
          <a:r>
            <a:rPr lang="en-US" sz="2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Musnad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, with the interpretations of the Companions</a:t>
          </a:r>
          <a:r>
            <a:rPr lang="en-GB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Sources of </a:t>
          </a:r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anbali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Madhab (in order) 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algn="just" rtl="0"/>
          <a:r>
            <a:rPr lang="en-GB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Quran, Sunnah, 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consensus of the Companions, opinion of the Companion, weak Hadith, Qiyas (analogical deduction).</a:t>
          </a: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DE25C8-25D1-FF4F-915B-DD09145574EF}">
      <dgm:prSet phldrT="[Text]" custT="1"/>
      <dgm:spPr/>
      <dgm:t>
        <a:bodyPr/>
        <a:lstStyle/>
        <a:p>
          <a:pPr algn="just" rtl="0"/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He encountered a jurisprudential problem, he would offer his opinion but without recoding.</a:t>
          </a:r>
        </a:p>
      </dgm:t>
    </dgm:pt>
    <dgm:pt modelId="{1BFF191F-4DFC-5F49-BF06-B53B6B05AE24}" type="parTrans" cxnId="{81EE1056-AB94-114E-B979-425B1FDA1107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1CA42A-3ACC-9145-9C27-69A67F8D8DC2}" type="sibTrans" cxnId="{81EE1056-AB94-114E-B979-425B1FDA1107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06954A-62A6-D84C-981D-EA3E044DCFEE}">
      <dgm:prSet phldrT="[Text]" custT="1"/>
      <dgm:spPr/>
      <dgm:t>
        <a:bodyPr/>
        <a:lstStyle/>
        <a:p>
          <a:pPr algn="just" rtl="0"/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The greatest narrator of Hadith</a:t>
          </a:r>
          <a:r>
            <a:rPr lang="en-GB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DD3BD3-A70D-4349-8362-21953B220BB2}" type="par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2BC347-8DD3-8647-9157-F2FF5A0D7AB8}" type="sib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446021-49CE-8644-A3AA-638208F364FC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B94C9FBF-9B2A-1B4A-ACB6-48EF262075DA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88A4C99-B527-7C48-866D-9CD3C2666ECD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31AD0196-50A8-2144-853B-15DCFB06E731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868A10-6EB7-7E40-934C-DF3BB0E25EE1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86479CA5-101C-664D-A513-61C81AD42B27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CF464A-E93E-404F-A174-CB1219D3BFB5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842700-AFFF-1E4C-9924-57E8E14B30D2}" type="presOf" srcId="{11A129F4-126D-CC4E-855A-1DC2AF538D65}" destId="{31AD0196-50A8-2144-853B-15DCFB06E731}" srcOrd="0" destOrd="0" presId="urn:microsoft.com/office/officeart/2005/8/layout/vList2"/>
    <dgm:cxn modelId="{1ED96601-C88E-6348-9DC9-320C3BF1466E}" type="presOf" srcId="{9ADE25C8-25D1-FF4F-915B-DD09145574EF}" destId="{45868A10-6EB7-7E40-934C-DF3BB0E25EE1}" srcOrd="0" destOrd="1" presId="urn:microsoft.com/office/officeart/2005/8/layout/vList2"/>
    <dgm:cxn modelId="{F545C32D-B6F6-BB46-9B2D-C1137A5B85BA}" type="presOf" srcId="{1006954A-62A6-D84C-981D-EA3E044DCFEE}" destId="{188A4C99-B527-7C48-866D-9CD3C2666ECD}" srcOrd="0" destOrd="1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81EE1056-AB94-114E-B979-425B1FDA1107}" srcId="{11A129F4-126D-CC4E-855A-1DC2AF538D65}" destId="{9ADE25C8-25D1-FF4F-915B-DD09145574EF}" srcOrd="1" destOrd="0" parTransId="{1BFF191F-4DFC-5F49-BF06-B53B6B05AE24}" sibTransId="{5E1CA42A-3ACC-9145-9C27-69A67F8D8DC2}"/>
    <dgm:cxn modelId="{B7B8275C-D4E6-E84C-9B45-A13B8F0171DB}" type="presOf" srcId="{AB767568-0704-CF4F-8335-0790034E7351}" destId="{188A4C99-B527-7C48-866D-9CD3C2666ECD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2EEB9084-65AB-9C4D-8B55-8D028E678849}" type="presOf" srcId="{FAC6072D-2ADE-C043-B16F-B5CC2435F6E4}" destId="{B94C9FBF-9B2A-1B4A-ACB6-48EF262075DA}" srcOrd="0" destOrd="0" presId="urn:microsoft.com/office/officeart/2005/8/layout/vList2"/>
    <dgm:cxn modelId="{F0B5058A-B70D-124B-A357-4620203657E3}" type="presOf" srcId="{1B8AEB7E-3804-B74B-AE30-A2EDE1BBAC53}" destId="{45868A10-6EB7-7E40-934C-DF3BB0E25EE1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0FD937CD-6BC8-F748-BEDC-5D58D77B1A4C}" type="presOf" srcId="{B62F6BF6-61DE-C843-8576-C3E0EB5819AD}" destId="{1BCF464A-E93E-404F-A174-CB1219D3BFB5}" srcOrd="0" destOrd="0" presId="urn:microsoft.com/office/officeart/2005/8/layout/vList2"/>
    <dgm:cxn modelId="{1C2DA0DE-5C51-024B-91AF-2EB9A0EAB7E9}" srcId="{FAC6072D-2ADE-C043-B16F-B5CC2435F6E4}" destId="{1006954A-62A6-D84C-981D-EA3E044DCFEE}" srcOrd="1" destOrd="0" parTransId="{95DD3BD3-A70D-4349-8362-21953B220BB2}" sibTransId="{0B2BC347-8DD3-8647-9157-F2FF5A0D7AB8}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00ECE8E5-9D98-8949-9F1E-4E0F73A37F2C}" type="presOf" srcId="{A9C412E2-1A4C-074B-B35B-67CB8DDA8D49}" destId="{86479CA5-101C-664D-A513-61C81AD42B27}" srcOrd="0" destOrd="0" presId="urn:microsoft.com/office/officeart/2005/8/layout/vList2"/>
    <dgm:cxn modelId="{C1C22AE6-9CB8-8F49-A97B-8D7C5694F792}" type="presOf" srcId="{F1E2DAD3-929B-444E-9F46-E14388AFC254}" destId="{8F446021-49CE-8644-A3AA-638208F364FC}" srcOrd="0" destOrd="0" presId="urn:microsoft.com/office/officeart/2005/8/layout/vList2"/>
    <dgm:cxn modelId="{2026402D-AD8A-9D48-AB29-34234C55542D}" type="presParOf" srcId="{8F446021-49CE-8644-A3AA-638208F364FC}" destId="{B94C9FBF-9B2A-1B4A-ACB6-48EF262075DA}" srcOrd="0" destOrd="0" presId="urn:microsoft.com/office/officeart/2005/8/layout/vList2"/>
    <dgm:cxn modelId="{38FC3B11-1B2E-AA45-ADB8-BB5A06AB28E1}" type="presParOf" srcId="{8F446021-49CE-8644-A3AA-638208F364FC}" destId="{188A4C99-B527-7C48-866D-9CD3C2666ECD}" srcOrd="1" destOrd="0" presId="urn:microsoft.com/office/officeart/2005/8/layout/vList2"/>
    <dgm:cxn modelId="{602095BC-CA9E-E742-9699-2F30A720659C}" type="presParOf" srcId="{8F446021-49CE-8644-A3AA-638208F364FC}" destId="{31AD0196-50A8-2144-853B-15DCFB06E731}" srcOrd="2" destOrd="0" presId="urn:microsoft.com/office/officeart/2005/8/layout/vList2"/>
    <dgm:cxn modelId="{1A51D53F-7F9D-F648-86A3-EDA685CCD0A1}" type="presParOf" srcId="{8F446021-49CE-8644-A3AA-638208F364FC}" destId="{45868A10-6EB7-7E40-934C-DF3BB0E25EE1}" srcOrd="3" destOrd="0" presId="urn:microsoft.com/office/officeart/2005/8/layout/vList2"/>
    <dgm:cxn modelId="{B9F4542D-73B0-0945-8B41-CBBECD4F34D8}" type="presParOf" srcId="{8F446021-49CE-8644-A3AA-638208F364FC}" destId="{86479CA5-101C-664D-A513-61C81AD42B27}" srcOrd="4" destOrd="0" presId="urn:microsoft.com/office/officeart/2005/8/layout/vList2"/>
    <dgm:cxn modelId="{B1EEB127-CB2F-D54A-8A98-0CA9119FBF89}" type="presParOf" srcId="{8F446021-49CE-8644-A3AA-638208F364FC}" destId="{1BCF464A-E93E-404F-A174-CB1219D3BFB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founder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 rtl="0"/>
          <a:r>
            <a:rPr lang="en-DE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Dāwūd bin ʿAlī bin Khalaf al-Ẓāhirī </a:t>
          </a:r>
          <a:endParaRPr lang="en-US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Method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algn="just" rtl="0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became an independent scholar with a unique way of thinking based on the literal meaning of the texts</a:t>
          </a:r>
          <a:endParaRPr lang="en-US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Sources of </a:t>
          </a:r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al-Ẓāhirī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Madhab (in order) 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algn="just" rtl="0"/>
          <a:r>
            <a:rPr lang="en-GB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Quran, Sunnah, 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consensus of the Companions, al-</a:t>
          </a:r>
          <a:r>
            <a:rPr lang="en-US" sz="2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Mafhūm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(understood meaning).</a:t>
          </a: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06954A-62A6-D84C-981D-EA3E044DCFEE}">
      <dgm:prSet phldrT="[Text]" custT="1"/>
      <dgm:spPr/>
      <dgm:t>
        <a:bodyPr/>
        <a:lstStyle/>
        <a:p>
          <a:pPr algn="just" rtl="0"/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studied Fiqh under Imam al-</a:t>
          </a:r>
          <a:r>
            <a:rPr lang="en-US" sz="2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Shāfi‘ī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, but he returned to study only Hadith under Imam </a:t>
          </a:r>
          <a:r>
            <a:rPr lang="en-DE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Aḥmad.</a:t>
          </a:r>
          <a:endParaRPr lang="en-US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DD3BD3-A70D-4349-8362-21953B220BB2}" type="par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2BC347-8DD3-8647-9157-F2FF5A0D7AB8}" type="sib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446021-49CE-8644-A3AA-638208F364FC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B94C9FBF-9B2A-1B4A-ACB6-48EF262075DA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88A4C99-B527-7C48-866D-9CD3C2666ECD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31AD0196-50A8-2144-853B-15DCFB06E731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868A10-6EB7-7E40-934C-DF3BB0E25EE1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86479CA5-101C-664D-A513-61C81AD42B27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CF464A-E93E-404F-A174-CB1219D3BFB5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842700-AFFF-1E4C-9924-57E8E14B30D2}" type="presOf" srcId="{11A129F4-126D-CC4E-855A-1DC2AF538D65}" destId="{31AD0196-50A8-2144-853B-15DCFB06E731}" srcOrd="0" destOrd="0" presId="urn:microsoft.com/office/officeart/2005/8/layout/vList2"/>
    <dgm:cxn modelId="{F545C32D-B6F6-BB46-9B2D-C1137A5B85BA}" type="presOf" srcId="{1006954A-62A6-D84C-981D-EA3E044DCFEE}" destId="{188A4C99-B527-7C48-866D-9CD3C2666ECD}" srcOrd="0" destOrd="1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B7B8275C-D4E6-E84C-9B45-A13B8F0171DB}" type="presOf" srcId="{AB767568-0704-CF4F-8335-0790034E7351}" destId="{188A4C99-B527-7C48-866D-9CD3C2666ECD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2EEB9084-65AB-9C4D-8B55-8D028E678849}" type="presOf" srcId="{FAC6072D-2ADE-C043-B16F-B5CC2435F6E4}" destId="{B94C9FBF-9B2A-1B4A-ACB6-48EF262075DA}" srcOrd="0" destOrd="0" presId="urn:microsoft.com/office/officeart/2005/8/layout/vList2"/>
    <dgm:cxn modelId="{F0B5058A-B70D-124B-A357-4620203657E3}" type="presOf" srcId="{1B8AEB7E-3804-B74B-AE30-A2EDE1BBAC53}" destId="{45868A10-6EB7-7E40-934C-DF3BB0E25EE1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0FD937CD-6BC8-F748-BEDC-5D58D77B1A4C}" type="presOf" srcId="{B62F6BF6-61DE-C843-8576-C3E0EB5819AD}" destId="{1BCF464A-E93E-404F-A174-CB1219D3BFB5}" srcOrd="0" destOrd="0" presId="urn:microsoft.com/office/officeart/2005/8/layout/vList2"/>
    <dgm:cxn modelId="{1C2DA0DE-5C51-024B-91AF-2EB9A0EAB7E9}" srcId="{FAC6072D-2ADE-C043-B16F-B5CC2435F6E4}" destId="{1006954A-62A6-D84C-981D-EA3E044DCFEE}" srcOrd="1" destOrd="0" parTransId="{95DD3BD3-A70D-4349-8362-21953B220BB2}" sibTransId="{0B2BC347-8DD3-8647-9157-F2FF5A0D7AB8}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00ECE8E5-9D98-8949-9F1E-4E0F73A37F2C}" type="presOf" srcId="{A9C412E2-1A4C-074B-B35B-67CB8DDA8D49}" destId="{86479CA5-101C-664D-A513-61C81AD42B27}" srcOrd="0" destOrd="0" presId="urn:microsoft.com/office/officeart/2005/8/layout/vList2"/>
    <dgm:cxn modelId="{C1C22AE6-9CB8-8F49-A97B-8D7C5694F792}" type="presOf" srcId="{F1E2DAD3-929B-444E-9F46-E14388AFC254}" destId="{8F446021-49CE-8644-A3AA-638208F364FC}" srcOrd="0" destOrd="0" presId="urn:microsoft.com/office/officeart/2005/8/layout/vList2"/>
    <dgm:cxn modelId="{2026402D-AD8A-9D48-AB29-34234C55542D}" type="presParOf" srcId="{8F446021-49CE-8644-A3AA-638208F364FC}" destId="{B94C9FBF-9B2A-1B4A-ACB6-48EF262075DA}" srcOrd="0" destOrd="0" presId="urn:microsoft.com/office/officeart/2005/8/layout/vList2"/>
    <dgm:cxn modelId="{38FC3B11-1B2E-AA45-ADB8-BB5A06AB28E1}" type="presParOf" srcId="{8F446021-49CE-8644-A3AA-638208F364FC}" destId="{188A4C99-B527-7C48-866D-9CD3C2666ECD}" srcOrd="1" destOrd="0" presId="urn:microsoft.com/office/officeart/2005/8/layout/vList2"/>
    <dgm:cxn modelId="{602095BC-CA9E-E742-9699-2F30A720659C}" type="presParOf" srcId="{8F446021-49CE-8644-A3AA-638208F364FC}" destId="{31AD0196-50A8-2144-853B-15DCFB06E731}" srcOrd="2" destOrd="0" presId="urn:microsoft.com/office/officeart/2005/8/layout/vList2"/>
    <dgm:cxn modelId="{1A51D53F-7F9D-F648-86A3-EDA685CCD0A1}" type="presParOf" srcId="{8F446021-49CE-8644-A3AA-638208F364FC}" destId="{45868A10-6EB7-7E40-934C-DF3BB0E25EE1}" srcOrd="3" destOrd="0" presId="urn:microsoft.com/office/officeart/2005/8/layout/vList2"/>
    <dgm:cxn modelId="{B9F4542D-73B0-0945-8B41-CBBECD4F34D8}" type="presParOf" srcId="{8F446021-49CE-8644-A3AA-638208F364FC}" destId="{86479CA5-101C-664D-A513-61C81AD42B27}" srcOrd="4" destOrd="0" presId="urn:microsoft.com/office/officeart/2005/8/layout/vList2"/>
    <dgm:cxn modelId="{B1EEB127-CB2F-D54A-8A98-0CA9119FBF89}" type="presParOf" srcId="{8F446021-49CE-8644-A3AA-638208F364FC}" destId="{1BCF464A-E93E-404F-A174-CB1219D3BFB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E6938-6A77-3D42-AC56-16548DB6D4F0}">
      <dsp:nvSpPr>
        <dsp:cNvPr id="0" name=""/>
        <dsp:cNvSpPr/>
      </dsp:nvSpPr>
      <dsp:spPr>
        <a:xfrm rot="5400000">
          <a:off x="1110935" y="987930"/>
          <a:ext cx="1546756" cy="1864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47701-9789-034A-BE8A-EF198B973178}">
      <dsp:nvSpPr>
        <dsp:cNvPr id="0" name=""/>
        <dsp:cNvSpPr/>
      </dsp:nvSpPr>
      <dsp:spPr>
        <a:xfrm>
          <a:off x="1466407" y="279"/>
          <a:ext cx="2071799" cy="124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kern="1200" dirty="0"/>
            <a:t>Ḥ</a:t>
          </a:r>
          <a:r>
            <a:rPr lang="en-US" sz="2400" kern="1200" dirty="0" err="1"/>
            <a:t>anafī</a:t>
          </a:r>
          <a:r>
            <a:rPr lang="en-US" sz="2400" kern="1200" dirty="0"/>
            <a:t> Madhab </a:t>
          </a:r>
          <a:endParaRPr lang="en-GB" sz="2400" kern="1200" dirty="0"/>
        </a:p>
      </dsp:txBody>
      <dsp:txXfrm>
        <a:off x="1502816" y="36688"/>
        <a:ext cx="1998981" cy="1170261"/>
      </dsp:txXfrm>
    </dsp:sp>
    <dsp:sp modelId="{B66217EA-F902-6847-BD9E-B5982D0105EC}">
      <dsp:nvSpPr>
        <dsp:cNvPr id="0" name=""/>
        <dsp:cNvSpPr/>
      </dsp:nvSpPr>
      <dsp:spPr>
        <a:xfrm rot="5400000">
          <a:off x="1110935" y="2541780"/>
          <a:ext cx="1546756" cy="1864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439AC-F17D-6E4A-8D12-C3654C0334D1}">
      <dsp:nvSpPr>
        <dsp:cNvPr id="0" name=""/>
        <dsp:cNvSpPr/>
      </dsp:nvSpPr>
      <dsp:spPr>
        <a:xfrm>
          <a:off x="1466407" y="1554129"/>
          <a:ext cx="2071799" cy="124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/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Awz</a:t>
          </a:r>
          <a:r>
            <a:rPr lang="en-DE" sz="2400" kern="1200" dirty="0"/>
            <a:t>ā</a:t>
          </a:r>
          <a:r>
            <a:rPr lang="en-GB" sz="2400" kern="1200" dirty="0"/>
            <a:t>‘</a:t>
          </a:r>
          <a:r>
            <a:rPr lang="en-GB" sz="2400" kern="1200" dirty="0" err="1"/>
            <a:t>ī</a:t>
          </a:r>
          <a:endParaRPr lang="en-GB" sz="2400" kern="1200" dirty="0"/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Madhab</a:t>
          </a:r>
          <a:endParaRPr lang="en-GB" sz="2400" kern="1200" dirty="0"/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/>
        </a:p>
      </dsp:txBody>
      <dsp:txXfrm>
        <a:off x="1502816" y="1590538"/>
        <a:ext cx="1998981" cy="1170261"/>
      </dsp:txXfrm>
    </dsp:sp>
    <dsp:sp modelId="{9AB123CF-2938-6D4A-9B17-072DFBF73B96}">
      <dsp:nvSpPr>
        <dsp:cNvPr id="0" name=""/>
        <dsp:cNvSpPr/>
      </dsp:nvSpPr>
      <dsp:spPr>
        <a:xfrm>
          <a:off x="1887860" y="3318704"/>
          <a:ext cx="2748400" cy="1864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E23E6-0FED-6A4B-9A9A-AB4C3F39D34B}">
      <dsp:nvSpPr>
        <dsp:cNvPr id="0" name=""/>
        <dsp:cNvSpPr/>
      </dsp:nvSpPr>
      <dsp:spPr>
        <a:xfrm>
          <a:off x="1466407" y="3107978"/>
          <a:ext cx="2071799" cy="124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</a:t>
          </a:r>
          <a:r>
            <a:rPr lang="en-DE" sz="2400" kern="1200" dirty="0"/>
            <a:t>ā</a:t>
          </a:r>
          <a:r>
            <a:rPr lang="en-GB" sz="2400" kern="1200" dirty="0" err="1"/>
            <a:t>likī</a:t>
          </a:r>
          <a:r>
            <a:rPr lang="en-GB" sz="2400" kern="1200" dirty="0"/>
            <a:t>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Madhab</a:t>
          </a:r>
        </a:p>
      </dsp:txBody>
      <dsp:txXfrm>
        <a:off x="1502816" y="3144387"/>
        <a:ext cx="1998981" cy="1170261"/>
      </dsp:txXfrm>
    </dsp:sp>
    <dsp:sp modelId="{BA8E00DF-8D61-9D4B-BBC3-17DFBC8DF952}">
      <dsp:nvSpPr>
        <dsp:cNvPr id="0" name=""/>
        <dsp:cNvSpPr/>
      </dsp:nvSpPr>
      <dsp:spPr>
        <a:xfrm rot="16200000">
          <a:off x="3866428" y="2541780"/>
          <a:ext cx="1546756" cy="1864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23796-72FB-044E-8F54-50FAF716E39F}">
      <dsp:nvSpPr>
        <dsp:cNvPr id="0" name=""/>
        <dsp:cNvSpPr/>
      </dsp:nvSpPr>
      <dsp:spPr>
        <a:xfrm>
          <a:off x="4221900" y="3107978"/>
          <a:ext cx="2071799" cy="124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Thawrī</a:t>
          </a:r>
          <a:endParaRPr lang="en-GB" sz="2400" kern="1200" dirty="0"/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Madhab</a:t>
          </a:r>
        </a:p>
      </dsp:txBody>
      <dsp:txXfrm>
        <a:off x="4258309" y="3144387"/>
        <a:ext cx="1998981" cy="1170261"/>
      </dsp:txXfrm>
    </dsp:sp>
    <dsp:sp modelId="{30334909-A252-0047-97D3-0E5500B4128F}">
      <dsp:nvSpPr>
        <dsp:cNvPr id="0" name=""/>
        <dsp:cNvSpPr/>
      </dsp:nvSpPr>
      <dsp:spPr>
        <a:xfrm rot="16200000">
          <a:off x="3866428" y="987930"/>
          <a:ext cx="1546756" cy="1864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6C0D7-3741-DD46-96A0-DFBBDC5E7D48}">
      <dsp:nvSpPr>
        <dsp:cNvPr id="0" name=""/>
        <dsp:cNvSpPr/>
      </dsp:nvSpPr>
      <dsp:spPr>
        <a:xfrm>
          <a:off x="4221900" y="1554129"/>
          <a:ext cx="2071799" cy="124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Laythī</a:t>
          </a:r>
          <a:r>
            <a:rPr lang="en-GB" sz="2400" kern="1200" dirty="0"/>
            <a:t>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Madhab</a:t>
          </a:r>
        </a:p>
      </dsp:txBody>
      <dsp:txXfrm>
        <a:off x="4258309" y="1590538"/>
        <a:ext cx="1998981" cy="1170261"/>
      </dsp:txXfrm>
    </dsp:sp>
    <dsp:sp modelId="{C6458F2A-8375-6D4C-A561-CCB68323D032}">
      <dsp:nvSpPr>
        <dsp:cNvPr id="0" name=""/>
        <dsp:cNvSpPr/>
      </dsp:nvSpPr>
      <dsp:spPr>
        <a:xfrm>
          <a:off x="4643353" y="211006"/>
          <a:ext cx="2748400" cy="1864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5F263-58E2-274F-B485-9BDA0DE1B402}">
      <dsp:nvSpPr>
        <dsp:cNvPr id="0" name=""/>
        <dsp:cNvSpPr/>
      </dsp:nvSpPr>
      <dsp:spPr>
        <a:xfrm>
          <a:off x="4221900" y="279"/>
          <a:ext cx="2071799" cy="124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Zaydī</a:t>
          </a:r>
          <a:endParaRPr lang="en-GB" sz="2400" kern="1200" dirty="0"/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Madhab</a:t>
          </a:r>
        </a:p>
      </dsp:txBody>
      <dsp:txXfrm>
        <a:off x="4258309" y="36688"/>
        <a:ext cx="1998981" cy="1170261"/>
      </dsp:txXfrm>
    </dsp:sp>
    <dsp:sp modelId="{031F8518-6AA2-954C-ACFD-F6D6CBA002FE}">
      <dsp:nvSpPr>
        <dsp:cNvPr id="0" name=""/>
        <dsp:cNvSpPr/>
      </dsp:nvSpPr>
      <dsp:spPr>
        <a:xfrm rot="5400000">
          <a:off x="6621921" y="987930"/>
          <a:ext cx="1546756" cy="1864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F579D8-991B-0643-9914-41E1E2EEC408}">
      <dsp:nvSpPr>
        <dsp:cNvPr id="0" name=""/>
        <dsp:cNvSpPr/>
      </dsp:nvSpPr>
      <dsp:spPr>
        <a:xfrm>
          <a:off x="6977393" y="279"/>
          <a:ext cx="2071799" cy="124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Sh</a:t>
          </a:r>
          <a:r>
            <a:rPr lang="en-DE" sz="2400" kern="1200" dirty="0"/>
            <a:t>ā</a:t>
          </a:r>
          <a:r>
            <a:rPr lang="en-GB" sz="2400" kern="1200" dirty="0" err="1"/>
            <a:t>fi‘ī</a:t>
          </a:r>
          <a:endParaRPr lang="en-GB" sz="2400" kern="1200" dirty="0"/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Madhab</a:t>
          </a:r>
        </a:p>
      </dsp:txBody>
      <dsp:txXfrm>
        <a:off x="7013802" y="36688"/>
        <a:ext cx="1998981" cy="1170261"/>
      </dsp:txXfrm>
    </dsp:sp>
    <dsp:sp modelId="{39E76BFD-B062-3F49-AE94-2F8C3664DE48}">
      <dsp:nvSpPr>
        <dsp:cNvPr id="0" name=""/>
        <dsp:cNvSpPr/>
      </dsp:nvSpPr>
      <dsp:spPr>
        <a:xfrm rot="5400000">
          <a:off x="6621921" y="2541780"/>
          <a:ext cx="1546756" cy="1864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59CEB-B0FE-4D44-9686-D153FDBFDCA5}">
      <dsp:nvSpPr>
        <dsp:cNvPr id="0" name=""/>
        <dsp:cNvSpPr/>
      </dsp:nvSpPr>
      <dsp:spPr>
        <a:xfrm>
          <a:off x="6977393" y="1554129"/>
          <a:ext cx="2071799" cy="124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kern="1200" dirty="0"/>
            <a:t>Ḥ</a:t>
          </a:r>
          <a:r>
            <a:rPr lang="en-US" sz="2400" kern="1200" dirty="0" err="1"/>
            <a:t>anbalī</a:t>
          </a:r>
          <a:endParaRPr lang="en-US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Madhab </a:t>
          </a:r>
          <a:endParaRPr lang="en-GB" sz="2400" kern="1200" dirty="0"/>
        </a:p>
      </dsp:txBody>
      <dsp:txXfrm>
        <a:off x="7013802" y="1590538"/>
        <a:ext cx="1998981" cy="1170261"/>
      </dsp:txXfrm>
    </dsp:sp>
    <dsp:sp modelId="{21025A8D-E5EE-E948-86A0-25A052D8C51B}">
      <dsp:nvSpPr>
        <dsp:cNvPr id="0" name=""/>
        <dsp:cNvSpPr/>
      </dsp:nvSpPr>
      <dsp:spPr>
        <a:xfrm>
          <a:off x="6977393" y="3107978"/>
          <a:ext cx="2071799" cy="124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Dh</a:t>
          </a:r>
          <a:r>
            <a:rPr lang="en-DE" sz="2400" kern="1200" dirty="0"/>
            <a:t>ā</a:t>
          </a:r>
          <a:r>
            <a:rPr lang="en-GB" sz="2400" kern="1200" dirty="0" err="1"/>
            <a:t>hirī</a:t>
          </a:r>
          <a:r>
            <a:rPr lang="en-GB" sz="2400" kern="1200" dirty="0"/>
            <a:t>, &amp; </a:t>
          </a:r>
          <a:r>
            <a:rPr lang="en-GB" sz="2400" kern="1200" dirty="0" err="1"/>
            <a:t>Jarirī</a:t>
          </a:r>
          <a:r>
            <a:rPr lang="en-GB" sz="2400" kern="1200" dirty="0"/>
            <a:t>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Madhabs</a:t>
          </a:r>
        </a:p>
      </dsp:txBody>
      <dsp:txXfrm>
        <a:off x="7013802" y="3144387"/>
        <a:ext cx="1998981" cy="11702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9FBF-9B2A-1B4A-ACB6-48EF262075DA}">
      <dsp:nvSpPr>
        <dsp:cNvPr id="0" name=""/>
        <dsp:cNvSpPr/>
      </dsp:nvSpPr>
      <dsp:spPr>
        <a:xfrm>
          <a:off x="0" y="24268"/>
          <a:ext cx="11299371" cy="730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founder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40" y="59908"/>
        <a:ext cx="11228091" cy="658800"/>
      </dsp:txXfrm>
    </dsp:sp>
    <dsp:sp modelId="{188A4C99-B527-7C48-866D-9CD3C2666ECD}">
      <dsp:nvSpPr>
        <dsp:cNvPr id="0" name=""/>
        <dsp:cNvSpPr/>
      </dsp:nvSpPr>
      <dsp:spPr>
        <a:xfrm>
          <a:off x="0" y="754348"/>
          <a:ext cx="11299371" cy="746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Abū Ḥanīfa Nuʿmān ibn Thābit ibn Zūṭā ibn Marzubān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Studied Dialectics (‘ 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Ilm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Kal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m) first then Fiqh</a:t>
          </a:r>
          <a:r>
            <a:rPr lang="en-GB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754348"/>
        <a:ext cx="11299371" cy="746752"/>
      </dsp:txXfrm>
    </dsp:sp>
    <dsp:sp modelId="{31AD0196-50A8-2144-853B-15DCFB06E731}">
      <dsp:nvSpPr>
        <dsp:cNvPr id="0" name=""/>
        <dsp:cNvSpPr/>
      </dsp:nvSpPr>
      <dsp:spPr>
        <a:xfrm>
          <a:off x="0" y="1501101"/>
          <a:ext cx="11299371" cy="730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Method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40" y="1536741"/>
        <a:ext cx="11228091" cy="658800"/>
      </dsp:txXfrm>
    </dsp:sp>
    <dsp:sp modelId="{45868A10-6EB7-7E40-934C-DF3BB0E25EE1}">
      <dsp:nvSpPr>
        <dsp:cNvPr id="0" name=""/>
        <dsp:cNvSpPr/>
      </dsp:nvSpPr>
      <dsp:spPr>
        <a:xfrm>
          <a:off x="0" y="2231181"/>
          <a:ext cx="11299371" cy="104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Group 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discussion posing a problem, and asking his students to discuss and record (hypothetical Fiqh) </a:t>
          </a:r>
          <a:r>
            <a:rPr lang="en-GB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Excelled in analogy and the reason of the legal ruling, utility, objectives of Sharia.</a:t>
          </a:r>
        </a:p>
      </dsp:txBody>
      <dsp:txXfrm>
        <a:off x="0" y="2231181"/>
        <a:ext cx="11299371" cy="1049490"/>
      </dsp:txXfrm>
    </dsp:sp>
    <dsp:sp modelId="{86479CA5-101C-664D-A513-61C81AD42B27}">
      <dsp:nvSpPr>
        <dsp:cNvPr id="0" name=""/>
        <dsp:cNvSpPr/>
      </dsp:nvSpPr>
      <dsp:spPr>
        <a:xfrm>
          <a:off x="0" y="3280671"/>
          <a:ext cx="11299371" cy="730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Sources of </a:t>
          </a: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anafi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Madhab (in order) </a:t>
          </a:r>
        </a:p>
      </dsp:txBody>
      <dsp:txXfrm>
        <a:off x="35640" y="3316311"/>
        <a:ext cx="11228091" cy="658800"/>
      </dsp:txXfrm>
    </dsp:sp>
    <dsp:sp modelId="{1BCF464A-E93E-404F-A174-CB1219D3BFB5}">
      <dsp:nvSpPr>
        <dsp:cNvPr id="0" name=""/>
        <dsp:cNvSpPr/>
      </dsp:nvSpPr>
      <dsp:spPr>
        <a:xfrm>
          <a:off x="0" y="4010751"/>
          <a:ext cx="11299371" cy="686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Quran, Sunnah,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consensus of the Companions, consensus of Muslim scholars, opinion of the Companion, analogical deduction,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 (legal preference) ‘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Urf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(custom)</a:t>
          </a:r>
          <a:r>
            <a:rPr lang="en-GB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10751"/>
        <a:ext cx="11299371" cy="686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C3B80-3D52-9649-9957-82047F0CC54C}">
      <dsp:nvSpPr>
        <dsp:cNvPr id="0" name=""/>
        <dsp:cNvSpPr/>
      </dsp:nvSpPr>
      <dsp:spPr>
        <a:xfrm>
          <a:off x="2259210" y="749777"/>
          <a:ext cx="2811177" cy="1875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Noticeable scholar in Hadith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Studied Fiqh under </a:t>
          </a:r>
          <a:r>
            <a:rPr lang="en-DE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Abū Ḥanīfa 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 years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Studied under Imam 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Mālik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/>
        </a:p>
      </dsp:txBody>
      <dsp:txXfrm>
        <a:off x="2708999" y="749777"/>
        <a:ext cx="2361388" cy="1875055"/>
      </dsp:txXfrm>
    </dsp:sp>
    <dsp:sp modelId="{23BE3CB2-F745-A444-9596-54140B147A37}">
      <dsp:nvSpPr>
        <dsp:cNvPr id="0" name=""/>
        <dsp:cNvSpPr/>
      </dsp:nvSpPr>
      <dsp:spPr>
        <a:xfrm>
          <a:off x="2259210" y="2624833"/>
          <a:ext cx="2811177" cy="1875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Chef judge in the reign of ‘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Abbāsid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Caliphate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 tool for spreading his school </a:t>
          </a:r>
          <a:endParaRPr lang="en-GB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08999" y="2624833"/>
        <a:ext cx="2361388" cy="1875055"/>
      </dsp:txXfrm>
    </dsp:sp>
    <dsp:sp modelId="{AD29ED12-46B5-3844-89F6-B46C9BC1CCD4}">
      <dsp:nvSpPr>
        <dsp:cNvPr id="0" name=""/>
        <dsp:cNvSpPr/>
      </dsp:nvSpPr>
      <dsp:spPr>
        <a:xfrm>
          <a:off x="0" y="0"/>
          <a:ext cx="1874118" cy="18741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Abu Y</a:t>
          </a:r>
          <a:r>
            <a:rPr lang="en-DE" sz="1800" b="1" kern="1200" dirty="0"/>
            <a:t>ū</a:t>
          </a:r>
          <a:r>
            <a:rPr lang="en-US" sz="1800" b="1" kern="1200" dirty="0" err="1"/>
            <a:t>suf</a:t>
          </a:r>
          <a:r>
            <a:rPr lang="en-US" sz="1800" b="1" kern="1200" dirty="0"/>
            <a:t> </a:t>
          </a:r>
          <a:r>
            <a:rPr lang="en-DE" sz="1800" b="1" kern="1200" dirty="0"/>
            <a:t>Yaʿqūb ibn Ibrāhīm al-Anṣārī</a:t>
          </a:r>
          <a:r>
            <a:rPr lang="en-US" sz="1800" b="1" kern="1200" dirty="0"/>
            <a:t> (d.182 AH)</a:t>
          </a:r>
          <a:endParaRPr lang="en-GB" sz="1800" kern="1200" dirty="0"/>
        </a:p>
      </dsp:txBody>
      <dsp:txXfrm>
        <a:off x="274458" y="274458"/>
        <a:ext cx="1325202" cy="1325202"/>
      </dsp:txXfrm>
    </dsp:sp>
    <dsp:sp modelId="{A985D55D-20DB-F34C-8D5B-F39B8C3E849C}">
      <dsp:nvSpPr>
        <dsp:cNvPr id="0" name=""/>
        <dsp:cNvSpPr/>
      </dsp:nvSpPr>
      <dsp:spPr>
        <a:xfrm>
          <a:off x="6931968" y="749777"/>
          <a:ext cx="2811177" cy="1875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Studied first Hadith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Fiqh under </a:t>
          </a:r>
          <a:r>
            <a:rPr lang="en-DE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Abū Ḥanīfa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Imam al-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Shafi‘ī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studied under him</a:t>
          </a:r>
          <a:endParaRPr lang="en-DE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</dsp:txBody>
      <dsp:txXfrm>
        <a:off x="7381756" y="749777"/>
        <a:ext cx="2361388" cy="1875055"/>
      </dsp:txXfrm>
    </dsp:sp>
    <dsp:sp modelId="{96CD8B0F-88EE-0440-9AC7-20485FAC088A}">
      <dsp:nvSpPr>
        <dsp:cNvPr id="0" name=""/>
        <dsp:cNvSpPr/>
      </dsp:nvSpPr>
      <dsp:spPr>
        <a:xfrm>
          <a:off x="6944506" y="2624833"/>
          <a:ext cx="2811177" cy="1875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He became one of the narrators of the book of Imam Malik: al-</a:t>
          </a:r>
          <a:r>
            <a:rPr lang="en-US" sz="2000" b="1" kern="1200" dirty="0" err="1"/>
            <a:t>Muwa</a:t>
          </a:r>
          <a:r>
            <a:rPr lang="en-DE" sz="2000" b="1" kern="1200" dirty="0"/>
            <a:t>ţţ</a:t>
          </a:r>
          <a:r>
            <a:rPr lang="en-US" sz="2000" b="1" kern="1200" dirty="0"/>
            <a:t>a’</a:t>
          </a:r>
          <a:endParaRPr lang="en-GB" sz="2000" b="1" kern="1200" dirty="0"/>
        </a:p>
      </dsp:txBody>
      <dsp:txXfrm>
        <a:off x="7394294" y="2624833"/>
        <a:ext cx="2361388" cy="1875055"/>
      </dsp:txXfrm>
    </dsp:sp>
    <dsp:sp modelId="{5BA3AEA4-0F4C-8B41-8A33-4D4D121DEBAC}">
      <dsp:nvSpPr>
        <dsp:cNvPr id="0" name=""/>
        <dsp:cNvSpPr/>
      </dsp:nvSpPr>
      <dsp:spPr>
        <a:xfrm>
          <a:off x="5132056" y="130"/>
          <a:ext cx="1874118" cy="18741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1800" b="1" kern="1200" dirty="0"/>
            <a:t>Muḥammad ibn al-Ḥasan ash-Shaybānī</a:t>
          </a:r>
          <a:r>
            <a:rPr lang="en-US" sz="1800" b="1" kern="1200" dirty="0"/>
            <a:t> (d.189 AH) </a:t>
          </a:r>
          <a:endParaRPr lang="en-GB" sz="1800" kern="1200" dirty="0"/>
        </a:p>
      </dsp:txBody>
      <dsp:txXfrm>
        <a:off x="5406514" y="274588"/>
        <a:ext cx="1325202" cy="13252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9FBF-9B2A-1B4A-ACB6-48EF262075DA}">
      <dsp:nvSpPr>
        <dsp:cNvPr id="0" name=""/>
        <dsp:cNvSpPr/>
      </dsp:nvSpPr>
      <dsp:spPr>
        <a:xfrm>
          <a:off x="0" y="3455"/>
          <a:ext cx="11299371" cy="515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founder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80" y="28635"/>
        <a:ext cx="11249011" cy="465459"/>
      </dsp:txXfrm>
    </dsp:sp>
    <dsp:sp modelId="{188A4C99-B527-7C48-866D-9CD3C2666ECD}">
      <dsp:nvSpPr>
        <dsp:cNvPr id="0" name=""/>
        <dsp:cNvSpPr/>
      </dsp:nvSpPr>
      <dsp:spPr>
        <a:xfrm>
          <a:off x="0" y="519275"/>
          <a:ext cx="11299371" cy="1024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Mālik bin Anas bin ʿAmr bin Al-Ḥārith </a:t>
          </a:r>
          <a:endParaRPr lang="en-US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Studied Hadith under al-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Zuhri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who was great scholar</a:t>
          </a:r>
          <a:r>
            <a:rPr lang="en-GB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Taught Hadiths and Athar for forty years.</a:t>
          </a:r>
        </a:p>
      </dsp:txBody>
      <dsp:txXfrm>
        <a:off x="0" y="519275"/>
        <a:ext cx="11299371" cy="1024012"/>
      </dsp:txXfrm>
    </dsp:sp>
    <dsp:sp modelId="{31AD0196-50A8-2144-853B-15DCFB06E731}">
      <dsp:nvSpPr>
        <dsp:cNvPr id="0" name=""/>
        <dsp:cNvSpPr/>
      </dsp:nvSpPr>
      <dsp:spPr>
        <a:xfrm>
          <a:off x="0" y="1543288"/>
          <a:ext cx="11299371" cy="515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Method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80" y="1568468"/>
        <a:ext cx="11249011" cy="465459"/>
      </dsp:txXfrm>
    </dsp:sp>
    <dsp:sp modelId="{45868A10-6EB7-7E40-934C-DF3BB0E25EE1}">
      <dsp:nvSpPr>
        <dsp:cNvPr id="0" name=""/>
        <dsp:cNvSpPr/>
      </dsp:nvSpPr>
      <dsp:spPr>
        <a:xfrm>
          <a:off x="0" y="2059107"/>
          <a:ext cx="11299371" cy="1251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Complied his famous book 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Muwa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ţţ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a’ The method of his teaching Hadith is one of two ways.</a:t>
          </a:r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Either to discuss with his students the implications of a Hadith or discuss with them the appropriate Hadith that might carry the solution.</a:t>
          </a:r>
        </a:p>
      </dsp:txBody>
      <dsp:txXfrm>
        <a:off x="0" y="2059107"/>
        <a:ext cx="11299371" cy="1251571"/>
      </dsp:txXfrm>
    </dsp:sp>
    <dsp:sp modelId="{86479CA5-101C-664D-A513-61C81AD42B27}">
      <dsp:nvSpPr>
        <dsp:cNvPr id="0" name=""/>
        <dsp:cNvSpPr/>
      </dsp:nvSpPr>
      <dsp:spPr>
        <a:xfrm>
          <a:off x="0" y="3310679"/>
          <a:ext cx="11299371" cy="515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Sources of </a:t>
          </a: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anafī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Madhab (in order) </a:t>
          </a:r>
        </a:p>
      </dsp:txBody>
      <dsp:txXfrm>
        <a:off x="25180" y="3335859"/>
        <a:ext cx="11249011" cy="465459"/>
      </dsp:txXfrm>
    </dsp:sp>
    <dsp:sp modelId="{1BCF464A-E93E-404F-A174-CB1219D3BFB5}">
      <dsp:nvSpPr>
        <dsp:cNvPr id="0" name=""/>
        <dsp:cNvSpPr/>
      </dsp:nvSpPr>
      <dsp:spPr>
        <a:xfrm>
          <a:off x="0" y="3826498"/>
          <a:ext cx="11299371" cy="891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Quran, Sunnah,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practice of people of Medina, consensus of the Companions, individual opinion of a Companion, Qiyas, customs of Medina people,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ş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‘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Urf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(custom)</a:t>
          </a:r>
          <a:r>
            <a:rPr lang="en-GB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826498"/>
        <a:ext cx="11299371" cy="8912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C3B80-3D52-9649-9957-82047F0CC54C}">
      <dsp:nvSpPr>
        <dsp:cNvPr id="0" name=""/>
        <dsp:cNvSpPr/>
      </dsp:nvSpPr>
      <dsp:spPr>
        <a:xfrm>
          <a:off x="2046264" y="799879"/>
          <a:ext cx="2811177" cy="1875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Studied under his teacher for twenty years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6052" y="799879"/>
        <a:ext cx="2361388" cy="1875055"/>
      </dsp:txXfrm>
    </dsp:sp>
    <dsp:sp modelId="{23BE3CB2-F745-A444-9596-54140B147A37}">
      <dsp:nvSpPr>
        <dsp:cNvPr id="0" name=""/>
        <dsp:cNvSpPr/>
      </dsp:nvSpPr>
      <dsp:spPr>
        <a:xfrm>
          <a:off x="2259210" y="2624833"/>
          <a:ext cx="2811177" cy="1875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 wrote his book in Maliki Fiqh, al-</a:t>
          </a:r>
          <a:r>
            <a:rPr lang="en-US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Mudawwanah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en-GB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08999" y="2624833"/>
        <a:ext cx="2361388" cy="1875055"/>
      </dsp:txXfrm>
    </dsp:sp>
    <dsp:sp modelId="{AD29ED12-46B5-3844-89F6-B46C9BC1CCD4}">
      <dsp:nvSpPr>
        <dsp:cNvPr id="0" name=""/>
        <dsp:cNvSpPr/>
      </dsp:nvSpPr>
      <dsp:spPr>
        <a:xfrm>
          <a:off x="0" y="0"/>
          <a:ext cx="1874118" cy="18741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Abu </a:t>
          </a:r>
          <a:r>
            <a:rPr lang="en-US" sz="2100" b="1" kern="1200" dirty="0" err="1"/>
            <a:t>Abdur</a:t>
          </a:r>
          <a:r>
            <a:rPr lang="en-US" sz="2100" b="1" kern="1200" dirty="0"/>
            <a:t>-Rahman ibn al-</a:t>
          </a:r>
          <a:r>
            <a:rPr lang="en-US" sz="2100" b="1" kern="1200" dirty="0" err="1"/>
            <a:t>Qāsim</a:t>
          </a:r>
          <a:endParaRPr lang="en-GB" sz="2100" kern="1200" dirty="0"/>
        </a:p>
      </dsp:txBody>
      <dsp:txXfrm>
        <a:off x="274458" y="274458"/>
        <a:ext cx="1325202" cy="1325202"/>
      </dsp:txXfrm>
    </dsp:sp>
    <dsp:sp modelId="{A985D55D-20DB-F34C-8D5B-F39B8C3E849C}">
      <dsp:nvSpPr>
        <dsp:cNvPr id="0" name=""/>
        <dsp:cNvSpPr/>
      </dsp:nvSpPr>
      <dsp:spPr>
        <a:xfrm>
          <a:off x="6931968" y="749777"/>
          <a:ext cx="2811177" cy="1875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Studied under his teacher, but he excelled in the deductive reasoning </a:t>
          </a:r>
          <a:endParaRPr lang="en-GB" sz="2000" kern="1200" dirty="0"/>
        </a:p>
      </dsp:txBody>
      <dsp:txXfrm>
        <a:off x="7381756" y="749777"/>
        <a:ext cx="2361388" cy="1875055"/>
      </dsp:txXfrm>
    </dsp:sp>
    <dsp:sp modelId="{96CD8B0F-88EE-0440-9AC7-20485FAC088A}">
      <dsp:nvSpPr>
        <dsp:cNvPr id="0" name=""/>
        <dsp:cNvSpPr/>
      </dsp:nvSpPr>
      <dsp:spPr>
        <a:xfrm>
          <a:off x="6944506" y="2624833"/>
          <a:ext cx="2811177" cy="1875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He was called Mufti, a formal title</a:t>
          </a:r>
          <a:endParaRPr lang="en-GB" sz="2000" b="1" kern="1200" dirty="0"/>
        </a:p>
      </dsp:txBody>
      <dsp:txXfrm>
        <a:off x="7394294" y="2624833"/>
        <a:ext cx="2361388" cy="1875055"/>
      </dsp:txXfrm>
    </dsp:sp>
    <dsp:sp modelId="{5BA3AEA4-0F4C-8B41-8A33-4D4D121DEBAC}">
      <dsp:nvSpPr>
        <dsp:cNvPr id="0" name=""/>
        <dsp:cNvSpPr/>
      </dsp:nvSpPr>
      <dsp:spPr>
        <a:xfrm>
          <a:off x="5132056" y="130"/>
          <a:ext cx="1874118" cy="18741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Abu </a:t>
          </a:r>
          <a:r>
            <a:rPr lang="en-US" sz="2100" b="1" kern="1200" dirty="0" err="1"/>
            <a:t>Abullah</a:t>
          </a:r>
          <a:r>
            <a:rPr lang="en-US" sz="2100" b="1" kern="1200" dirty="0"/>
            <a:t> ibn Wahab</a:t>
          </a:r>
          <a:endParaRPr lang="en-GB" sz="2100" kern="1200" dirty="0"/>
        </a:p>
      </dsp:txBody>
      <dsp:txXfrm>
        <a:off x="5406514" y="274588"/>
        <a:ext cx="1325202" cy="13252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9FBF-9B2A-1B4A-ACB6-48EF262075DA}">
      <dsp:nvSpPr>
        <dsp:cNvPr id="0" name=""/>
        <dsp:cNvSpPr/>
      </dsp:nvSpPr>
      <dsp:spPr>
        <a:xfrm>
          <a:off x="0" y="1279"/>
          <a:ext cx="11299371" cy="5566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founder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75" y="28454"/>
        <a:ext cx="11245021" cy="502324"/>
      </dsp:txXfrm>
    </dsp:sp>
    <dsp:sp modelId="{188A4C99-B527-7C48-866D-9CD3C2666ECD}">
      <dsp:nvSpPr>
        <dsp:cNvPr id="0" name=""/>
        <dsp:cNvSpPr/>
      </dsp:nvSpPr>
      <dsp:spPr>
        <a:xfrm>
          <a:off x="0" y="557954"/>
          <a:ext cx="11299371" cy="102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27940" rIns="156464" bIns="2794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DE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Abū ʿAbdillāh Muḥammad ibn Idrīs ash-Shāfiʿī. </a:t>
          </a:r>
          <a:endParaRPr lang="en-US" sz="2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Travelled to Madinah to study Fiqh and Hadith under Imam Malik</a:t>
          </a:r>
          <a:r>
            <a:rPr lang="en-GB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Muslim ibn Khalid al-</a:t>
          </a:r>
          <a:r>
            <a:rPr lang="en-US" sz="2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Zanji</a:t>
          </a:r>
          <a:r>
            <a:rPr lang="en-US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authorized al-</a:t>
          </a:r>
          <a:r>
            <a:rPr lang="en-US" sz="2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Shafi'ī</a:t>
          </a:r>
          <a:r>
            <a:rPr lang="en-US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to issue fatwas. At age 15.</a:t>
          </a:r>
        </a:p>
      </dsp:txBody>
      <dsp:txXfrm>
        <a:off x="0" y="557954"/>
        <a:ext cx="11299371" cy="1029946"/>
      </dsp:txXfrm>
    </dsp:sp>
    <dsp:sp modelId="{31AD0196-50A8-2144-853B-15DCFB06E731}">
      <dsp:nvSpPr>
        <dsp:cNvPr id="0" name=""/>
        <dsp:cNvSpPr/>
      </dsp:nvSpPr>
      <dsp:spPr>
        <a:xfrm>
          <a:off x="0" y="1587900"/>
          <a:ext cx="11299371" cy="5566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founder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75" y="1615075"/>
        <a:ext cx="11245021" cy="502324"/>
      </dsp:txXfrm>
    </dsp:sp>
    <dsp:sp modelId="{45868A10-6EB7-7E40-934C-DF3BB0E25EE1}">
      <dsp:nvSpPr>
        <dsp:cNvPr id="0" name=""/>
        <dsp:cNvSpPr/>
      </dsp:nvSpPr>
      <dsp:spPr>
        <a:xfrm>
          <a:off x="0" y="2144575"/>
          <a:ext cx="11299371" cy="1050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27940" rIns="156464" bIns="2794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 travelled to Yemen to teach.</a:t>
          </a:r>
        </a:p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Studied under Imam Muhammad ibn in Iraq.</a:t>
          </a: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Studid</a:t>
          </a:r>
          <a:r>
            <a:rPr lang="en-US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Laythi</a:t>
          </a:r>
          <a:r>
            <a:rPr lang="en-US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Madhab in Egypt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0" y="2144575"/>
        <a:ext cx="11299371" cy="1050545"/>
      </dsp:txXfrm>
    </dsp:sp>
    <dsp:sp modelId="{86479CA5-101C-664D-A513-61C81AD42B27}">
      <dsp:nvSpPr>
        <dsp:cNvPr id="0" name=""/>
        <dsp:cNvSpPr/>
      </dsp:nvSpPr>
      <dsp:spPr>
        <a:xfrm>
          <a:off x="0" y="3195120"/>
          <a:ext cx="11299371" cy="5566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Method</a:t>
          </a:r>
        </a:p>
      </dsp:txBody>
      <dsp:txXfrm>
        <a:off x="27175" y="3222295"/>
        <a:ext cx="11245021" cy="502324"/>
      </dsp:txXfrm>
    </dsp:sp>
    <dsp:sp modelId="{1BCF464A-E93E-404F-A174-CB1219D3BFB5}">
      <dsp:nvSpPr>
        <dsp:cNvPr id="0" name=""/>
        <dsp:cNvSpPr/>
      </dsp:nvSpPr>
      <dsp:spPr>
        <a:xfrm>
          <a:off x="0" y="3751795"/>
          <a:ext cx="11299371" cy="968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27940" rIns="156464" bIns="2794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Combining (al-Maliki and al-Hanafi) and create his old Madhab (al-</a:t>
          </a:r>
          <a:r>
            <a:rPr lang="en-US" sz="22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Hujjah</a:t>
          </a:r>
          <a:r>
            <a:rPr lang="en-US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in Bagdad. </a:t>
          </a:r>
        </a:p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Egypt (different customs &amp; new Hadiths) changed his Fatwas (al-Umm Book).the new Madhab</a:t>
          </a:r>
        </a:p>
      </dsp:txBody>
      <dsp:txXfrm>
        <a:off x="0" y="3751795"/>
        <a:ext cx="11299371" cy="9681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D27CA-356B-9C44-B906-0A7B921503E6}">
      <dsp:nvSpPr>
        <dsp:cNvPr id="0" name=""/>
        <dsp:cNvSpPr/>
      </dsp:nvSpPr>
      <dsp:spPr>
        <a:xfrm>
          <a:off x="0" y="7562"/>
          <a:ext cx="10842171" cy="786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Sources in </a:t>
          </a:r>
          <a:r>
            <a:rPr lang="en-US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Shafi’ī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Madhab </a:t>
          </a:r>
        </a:p>
      </dsp:txBody>
      <dsp:txXfrm>
        <a:off x="38381" y="45943"/>
        <a:ext cx="10765409" cy="709478"/>
      </dsp:txXfrm>
    </dsp:sp>
    <dsp:sp modelId="{13E81291-2CE5-754D-A12F-D8DEDA3FD705}">
      <dsp:nvSpPr>
        <dsp:cNvPr id="0" name=""/>
        <dsp:cNvSpPr/>
      </dsp:nvSpPr>
      <dsp:spPr>
        <a:xfrm>
          <a:off x="0" y="793802"/>
          <a:ext cx="10842171" cy="738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Quran, Sunnah, Ijma ‘ (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consensus), Individual opinion of a Companion, Qiyas that has evidences in the Texts, 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Istis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āb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(linking), ‘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Urf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(custom)</a:t>
          </a:r>
          <a:r>
            <a:rPr lang="en-GB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793802"/>
        <a:ext cx="10842171" cy="738990"/>
      </dsp:txXfrm>
    </dsp:sp>
    <dsp:sp modelId="{1C96F098-B497-B244-A652-6B69B3D036E3}">
      <dsp:nvSpPr>
        <dsp:cNvPr id="0" name=""/>
        <dsp:cNvSpPr/>
      </dsp:nvSpPr>
      <dsp:spPr>
        <a:xfrm>
          <a:off x="0" y="1532792"/>
          <a:ext cx="10842171" cy="786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/>
            <a:t>The students of Imam al-</a:t>
          </a:r>
          <a:r>
            <a:rPr lang="en-DE" sz="2400" kern="1200" dirty="0"/>
            <a:t>Shāfiʿī</a:t>
          </a:r>
          <a:endParaRPr lang="ar-SA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381" y="1571173"/>
        <a:ext cx="10765409" cy="709478"/>
      </dsp:txXfrm>
    </dsp:sp>
    <dsp:sp modelId="{056DCBEE-C5EA-124B-B2F4-A56DDC7715F5}">
      <dsp:nvSpPr>
        <dsp:cNvPr id="0" name=""/>
        <dsp:cNvSpPr/>
      </dsp:nvSpPr>
      <dsp:spPr>
        <a:xfrm>
          <a:off x="0" y="2319032"/>
          <a:ext cx="10842171" cy="804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Ab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ū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Ya'q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ū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 Yus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ū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 ibn Yahya Al-Buwayt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ī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the greatest scholars.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 arranged the book of al-Umm.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2319032"/>
        <a:ext cx="10842171" cy="804194"/>
      </dsp:txXfrm>
    </dsp:sp>
    <dsp:sp modelId="{13B6A7B0-1C90-D547-882F-0FCE4CDE278B}">
      <dsp:nvSpPr>
        <dsp:cNvPr id="0" name=""/>
        <dsp:cNvSpPr/>
      </dsp:nvSpPr>
      <dsp:spPr>
        <a:xfrm>
          <a:off x="0" y="3123227"/>
          <a:ext cx="10842171" cy="786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students of Imam al-</a:t>
          </a:r>
          <a:r>
            <a:rPr lang="en-DE" sz="2400" kern="1200" dirty="0"/>
            <a:t>Shāfiʿī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381" y="3161608"/>
        <a:ext cx="10765409" cy="709478"/>
      </dsp:txXfrm>
    </dsp:sp>
    <dsp:sp modelId="{4B38A74B-28B5-0041-B0B9-22E2216C89AE}">
      <dsp:nvSpPr>
        <dsp:cNvPr id="0" name=""/>
        <dsp:cNvSpPr/>
      </dsp:nvSpPr>
      <dsp:spPr>
        <a:xfrm>
          <a:off x="0" y="3909467"/>
          <a:ext cx="10842171" cy="804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bū Ibrāīm Ismā'īl ibn Yahyā 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l-Muzanī 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l-Misrī : 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Mukhtasar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l-Muzanī.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Al-Rabi ‘ ibn 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Sulayman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Murādī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the main narrator of al-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Shāfi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‘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ī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3909467"/>
        <a:ext cx="10842171" cy="8041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9FBF-9B2A-1B4A-ACB6-48EF262075DA}">
      <dsp:nvSpPr>
        <dsp:cNvPr id="0" name=""/>
        <dsp:cNvSpPr/>
      </dsp:nvSpPr>
      <dsp:spPr>
        <a:xfrm>
          <a:off x="0" y="15887"/>
          <a:ext cx="11299371" cy="636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founder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70" y="46957"/>
        <a:ext cx="11237231" cy="574340"/>
      </dsp:txXfrm>
    </dsp:sp>
    <dsp:sp modelId="{188A4C99-B527-7C48-866D-9CD3C2666ECD}">
      <dsp:nvSpPr>
        <dsp:cNvPr id="0" name=""/>
        <dsp:cNvSpPr/>
      </dsp:nvSpPr>
      <dsp:spPr>
        <a:xfrm>
          <a:off x="0" y="652367"/>
          <a:ext cx="11299371" cy="738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Aḥmad ibn Ḥanbal al-Dhuhlī. </a:t>
          </a:r>
          <a:endParaRPr lang="en-US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greatest narrator of Hadith</a:t>
          </a:r>
          <a:r>
            <a:rPr lang="en-GB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52367"/>
        <a:ext cx="11299371" cy="738990"/>
      </dsp:txXfrm>
    </dsp:sp>
    <dsp:sp modelId="{31AD0196-50A8-2144-853B-15DCFB06E731}">
      <dsp:nvSpPr>
        <dsp:cNvPr id="0" name=""/>
        <dsp:cNvSpPr/>
      </dsp:nvSpPr>
      <dsp:spPr>
        <a:xfrm>
          <a:off x="0" y="1391357"/>
          <a:ext cx="11299371" cy="636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Method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70" y="1422427"/>
        <a:ext cx="11237231" cy="574340"/>
      </dsp:txXfrm>
    </dsp:sp>
    <dsp:sp modelId="{45868A10-6EB7-7E40-934C-DF3BB0E25EE1}">
      <dsp:nvSpPr>
        <dsp:cNvPr id="0" name=""/>
        <dsp:cNvSpPr/>
      </dsp:nvSpPr>
      <dsp:spPr>
        <a:xfrm>
          <a:off x="0" y="2027837"/>
          <a:ext cx="11299371" cy="1372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To dictate Hadiths from his book al-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Musnad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with the interpretations of the Companions</a:t>
          </a:r>
          <a:r>
            <a:rPr lang="en-GB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He encountered a jurisprudential problem, he would offer his opinion but without recoding.</a:t>
          </a:r>
        </a:p>
      </dsp:txBody>
      <dsp:txXfrm>
        <a:off x="0" y="2027837"/>
        <a:ext cx="11299371" cy="1372409"/>
      </dsp:txXfrm>
    </dsp:sp>
    <dsp:sp modelId="{86479CA5-101C-664D-A513-61C81AD42B27}">
      <dsp:nvSpPr>
        <dsp:cNvPr id="0" name=""/>
        <dsp:cNvSpPr/>
      </dsp:nvSpPr>
      <dsp:spPr>
        <a:xfrm>
          <a:off x="0" y="3400247"/>
          <a:ext cx="11299371" cy="636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Sources of </a:t>
          </a: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anbali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Madhab (in order) </a:t>
          </a:r>
        </a:p>
      </dsp:txBody>
      <dsp:txXfrm>
        <a:off x="31070" y="3431317"/>
        <a:ext cx="11237231" cy="574340"/>
      </dsp:txXfrm>
    </dsp:sp>
    <dsp:sp modelId="{1BCF464A-E93E-404F-A174-CB1219D3BFB5}">
      <dsp:nvSpPr>
        <dsp:cNvPr id="0" name=""/>
        <dsp:cNvSpPr/>
      </dsp:nvSpPr>
      <dsp:spPr>
        <a:xfrm>
          <a:off x="0" y="4036727"/>
          <a:ext cx="11299371" cy="668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Quran, Sunnah,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consensus of the Companions, opinion of the Companion, weak Hadith, Qiyas (analogical deduction).</a:t>
          </a:r>
        </a:p>
      </dsp:txBody>
      <dsp:txXfrm>
        <a:off x="0" y="4036727"/>
        <a:ext cx="11299371" cy="6686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9FBF-9B2A-1B4A-ACB6-48EF262075DA}">
      <dsp:nvSpPr>
        <dsp:cNvPr id="0" name=""/>
        <dsp:cNvSpPr/>
      </dsp:nvSpPr>
      <dsp:spPr>
        <a:xfrm>
          <a:off x="0" y="36812"/>
          <a:ext cx="11299371" cy="74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founder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553" y="73365"/>
        <a:ext cx="11226265" cy="675694"/>
      </dsp:txXfrm>
    </dsp:sp>
    <dsp:sp modelId="{188A4C99-B527-7C48-866D-9CD3C2666ECD}">
      <dsp:nvSpPr>
        <dsp:cNvPr id="0" name=""/>
        <dsp:cNvSpPr/>
      </dsp:nvSpPr>
      <dsp:spPr>
        <a:xfrm>
          <a:off x="0" y="785612"/>
          <a:ext cx="11299371" cy="1055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Dāwūd bin ʿAlī bin Khalaf al-Ẓāhirī </a:t>
          </a:r>
          <a:endParaRPr lang="en-US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studied Fiqh under Imam al-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Shāfi‘ī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but he returned to study only Hadith under Imam </a:t>
          </a:r>
          <a:r>
            <a:rPr lang="en-DE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Aḥmad.</a:t>
          </a:r>
          <a:endParaRPr lang="en-US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785612"/>
        <a:ext cx="11299371" cy="1055700"/>
      </dsp:txXfrm>
    </dsp:sp>
    <dsp:sp modelId="{31AD0196-50A8-2144-853B-15DCFB06E731}">
      <dsp:nvSpPr>
        <dsp:cNvPr id="0" name=""/>
        <dsp:cNvSpPr/>
      </dsp:nvSpPr>
      <dsp:spPr>
        <a:xfrm>
          <a:off x="0" y="1841312"/>
          <a:ext cx="11299371" cy="74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Method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553" y="1877865"/>
        <a:ext cx="11226265" cy="675694"/>
      </dsp:txXfrm>
    </dsp:sp>
    <dsp:sp modelId="{45868A10-6EB7-7E40-934C-DF3BB0E25EE1}">
      <dsp:nvSpPr>
        <dsp:cNvPr id="0" name=""/>
        <dsp:cNvSpPr/>
      </dsp:nvSpPr>
      <dsp:spPr>
        <a:xfrm>
          <a:off x="0" y="2590112"/>
          <a:ext cx="11299371" cy="68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became an independent scholar with a unique way of thinking based on the literal meaning of the texts</a:t>
          </a:r>
          <a:endParaRPr lang="en-US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590112"/>
        <a:ext cx="11299371" cy="683100"/>
      </dsp:txXfrm>
    </dsp:sp>
    <dsp:sp modelId="{86479CA5-101C-664D-A513-61C81AD42B27}">
      <dsp:nvSpPr>
        <dsp:cNvPr id="0" name=""/>
        <dsp:cNvSpPr/>
      </dsp:nvSpPr>
      <dsp:spPr>
        <a:xfrm>
          <a:off x="0" y="3273212"/>
          <a:ext cx="11299371" cy="74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Sources of </a:t>
          </a: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al-Ẓāhirī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Madhab (in order) </a:t>
          </a:r>
        </a:p>
      </dsp:txBody>
      <dsp:txXfrm>
        <a:off x="36553" y="3309765"/>
        <a:ext cx="11226265" cy="675694"/>
      </dsp:txXfrm>
    </dsp:sp>
    <dsp:sp modelId="{1BCF464A-E93E-404F-A174-CB1219D3BFB5}">
      <dsp:nvSpPr>
        <dsp:cNvPr id="0" name=""/>
        <dsp:cNvSpPr/>
      </dsp:nvSpPr>
      <dsp:spPr>
        <a:xfrm>
          <a:off x="0" y="4022012"/>
          <a:ext cx="11299371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Quran, Sunnah, 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consensus of the Companions, al-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Mafhūm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(understood meaning).</a:t>
          </a:r>
        </a:p>
      </dsp:txBody>
      <dsp:txXfrm>
        <a:off x="0" y="4022012"/>
        <a:ext cx="11299371" cy="662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6/26/23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61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58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18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28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11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01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88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8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2023-06-26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2023-06-26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2023-06-26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2023-06-26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2023-06-26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2023-06-26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2023-06-26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2023-06-26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2023-06-26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2023-06-26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2023-06-26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2023-06-26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8677"/>
            <a:ext cx="9144000" cy="2368572"/>
          </a:xfrm>
        </p:spPr>
        <p:txBody>
          <a:bodyPr>
            <a:normAutofit fontScale="90000"/>
          </a:bodyPr>
          <a:lstStyle/>
          <a:p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Madhabs: Schools of Islamic Legal Thought </a:t>
            </a:r>
            <a:br>
              <a:rPr lang="en-DE" sz="4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Huda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7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320540" y="1788283"/>
            <a:ext cx="3806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</a:rPr>
              <a:t>Introduction to Fiqh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4789" y="365125"/>
            <a:ext cx="9636839" cy="1325563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DE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Ḥ</a:t>
            </a:r>
            <a:r>
              <a:rPr lang="en-US" sz="3600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anbalī</a:t>
            </a: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Madhab</a:t>
            </a: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(778-855 CE) </a:t>
            </a:r>
            <a:br>
              <a:rPr lang="en-DE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577399"/>
              </p:ext>
            </p:extLst>
          </p:nvPr>
        </p:nvGraphicFramePr>
        <p:xfrm>
          <a:off x="555172" y="1709738"/>
          <a:ext cx="112993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4789" y="588722"/>
            <a:ext cx="9636839" cy="713985"/>
          </a:xfrm>
        </p:spPr>
        <p:txBody>
          <a:bodyPr>
            <a:noAutofit/>
          </a:bodyPr>
          <a:lstStyle/>
          <a:p>
            <a:pPr algn="l" rtl="0"/>
            <a:r>
              <a:rPr lang="en-US" sz="4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4400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Dhāhirī</a:t>
            </a:r>
            <a:r>
              <a:rPr lang="en-US" sz="4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Madhab (815-883 CE)</a:t>
            </a:r>
            <a:br>
              <a:rPr lang="en-D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e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93397"/>
              </p:ext>
            </p:extLst>
          </p:nvPr>
        </p:nvGraphicFramePr>
        <p:xfrm>
          <a:off x="555172" y="1709738"/>
          <a:ext cx="112993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2023-06-27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88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110" y="365125"/>
            <a:ext cx="9330690" cy="1325563"/>
          </a:xfrm>
        </p:spPr>
        <p:txBody>
          <a:bodyPr>
            <a:normAutofit/>
          </a:bodyPr>
          <a:lstStyle/>
          <a:p>
            <a:pPr lvl="0" algn="just" rtl="0">
              <a:lnSpc>
                <a:spcPct val="200000"/>
              </a:lnSpc>
              <a:buClr>
                <a:srgbClr val="202122"/>
              </a:buClr>
            </a:pPr>
            <a:r>
              <a:rPr lang="en-US" sz="18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Jarīrī</a:t>
            </a: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Madhab</a:t>
            </a: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(839-923 CE). </a:t>
            </a:r>
            <a:endParaRPr lang="en-DE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2023-06-27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B92E1-D29D-1CE5-D055-78D4D2E9FA12}"/>
              </a:ext>
            </a:extLst>
          </p:cNvPr>
          <p:cNvSpPr txBox="1">
            <a:spLocks/>
          </p:cNvSpPr>
          <p:nvPr/>
        </p:nvSpPr>
        <p:spPr>
          <a:xfrm>
            <a:off x="598715" y="1825625"/>
            <a:ext cx="111143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rtl="0">
              <a:lnSpc>
                <a:spcPct val="100000"/>
              </a:lnSpc>
            </a:pPr>
            <a:r>
              <a:rPr lang="en-US" sz="2400" dirty="0"/>
              <a:t>They were two: </a:t>
            </a: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studied all Madhabs, and followed </a:t>
            </a:r>
            <a:r>
              <a:rPr lang="en-US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Shāfi‘ī</a:t>
            </a:r>
            <a:r>
              <a:rPr lang="en-US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Madhab, then he created his own Madhab. </a:t>
            </a:r>
            <a:endParaRPr lang="en-DE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He created his own Madhab, and wrote several books the most famous of it are the following: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00000"/>
              </a:lnSpc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59991F-3E88-DCA0-F92A-BD74283BA297}"/>
              </a:ext>
            </a:extLst>
          </p:cNvPr>
          <p:cNvSpPr txBox="1"/>
          <p:nvPr/>
        </p:nvSpPr>
        <p:spPr>
          <a:xfrm>
            <a:off x="2281918" y="5109290"/>
            <a:ext cx="762816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16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indent="457200" algn="just" rtl="0"/>
            <a:r>
              <a:rPr lang="en-US" sz="2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Book on history entitled “</a:t>
            </a:r>
            <a:r>
              <a:rPr lang="en-US" sz="2400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Tārīkh</a:t>
            </a:r>
            <a:r>
              <a:rPr lang="en-US" sz="2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al-</a:t>
            </a:r>
            <a:r>
              <a:rPr lang="en-US" sz="2400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Rusul</a:t>
            </a:r>
            <a:r>
              <a:rPr lang="en-US" sz="2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</a:t>
            </a:r>
            <a:r>
              <a:rPr lang="en-US" sz="2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al-</a:t>
            </a:r>
            <a:r>
              <a:rPr lang="en-US" sz="2400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Mulūk</a:t>
            </a:r>
            <a:r>
              <a:rPr lang="en-US" sz="2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”.</a:t>
            </a:r>
            <a:endParaRPr lang="en-DE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733284-4CED-9F61-B31F-C1D82FE44020}"/>
              </a:ext>
            </a:extLst>
          </p:cNvPr>
          <p:cNvSpPr txBox="1"/>
          <p:nvPr/>
        </p:nvSpPr>
        <p:spPr>
          <a:xfrm>
            <a:off x="2281918" y="4001294"/>
            <a:ext cx="762816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r>
              <a:rPr lang="en-US" sz="2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Book on interpretation entitled “Jami‘ al-Bayan”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14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39113-B517-DDF4-149C-87BC4CC07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1950" y="365125"/>
            <a:ext cx="9211849" cy="1325563"/>
          </a:xfrm>
        </p:spPr>
        <p:txBody>
          <a:bodyPr/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Topics</a:t>
            </a:r>
            <a:endParaRPr lang="en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01F8499-2C46-6340-186F-9467D7C6BE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3823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63944-A7D9-96ED-BA57-FE9E89B4C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CD6F9-0072-4848-E9E7-DDC77086C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7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9" y="365125"/>
            <a:ext cx="9941379" cy="1325563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DE" sz="36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Ḥ</a:t>
            </a:r>
            <a:r>
              <a:rPr lang="en-US" sz="3600" dirty="0" err="1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anafī</a:t>
            </a:r>
            <a:r>
              <a:rPr lang="en-US" sz="360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Madhab (703-767 CE)</a:t>
            </a:r>
            <a:r>
              <a:rPr lang="en-DE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496729"/>
              </p:ext>
            </p:extLst>
          </p:nvPr>
        </p:nvGraphicFramePr>
        <p:xfrm>
          <a:off x="555172" y="1709738"/>
          <a:ext cx="112993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2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E69-31E6-D3DA-0CE2-6EE1B3885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002" y="365125"/>
            <a:ext cx="9186797" cy="1325563"/>
          </a:xfrm>
        </p:spPr>
        <p:txBody>
          <a:bodyPr/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DE" sz="4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Ḥ</a:t>
            </a:r>
            <a:r>
              <a:rPr lang="en-US" sz="4400" dirty="0" err="1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anafi</a:t>
            </a:r>
            <a:r>
              <a:rPr lang="en-US" sz="440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Madhab (703-767 CE)</a:t>
            </a:r>
            <a:br>
              <a:rPr lang="en-US" sz="440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students of </a:t>
            </a:r>
            <a:r>
              <a:rPr lang="en-DE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Abū Ḥanīfa</a:t>
            </a:r>
            <a:endParaRPr lang="en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480E550-11E3-67C1-C91F-57384BF81E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680975"/>
              </p:ext>
            </p:extLst>
          </p:nvPr>
        </p:nvGraphicFramePr>
        <p:xfrm>
          <a:off x="838200" y="1825624"/>
          <a:ext cx="10515600" cy="4500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3C06E-108F-79B3-62E0-3C9B64B22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D7935-C32A-7075-7299-A3669718C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4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9" y="365126"/>
            <a:ext cx="9941379" cy="1037790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</a:t>
            </a:r>
            <a:r>
              <a:rPr lang="en-DE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en-US" sz="3600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likī</a:t>
            </a: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Madhab</a:t>
            </a:r>
            <a:r>
              <a:rPr lang="en-US" sz="36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(717-801 CE)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DE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e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18693"/>
              </p:ext>
            </p:extLst>
          </p:nvPr>
        </p:nvGraphicFramePr>
        <p:xfrm>
          <a:off x="555172" y="1709738"/>
          <a:ext cx="112993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81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E69-31E6-D3DA-0CE2-6EE1B3885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002" y="365125"/>
            <a:ext cx="9186797" cy="1325563"/>
          </a:xfrm>
        </p:spPr>
        <p:txBody>
          <a:bodyPr/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4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</a:t>
            </a:r>
            <a:r>
              <a:rPr lang="en-DE" sz="4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en-US" sz="4400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likī</a:t>
            </a:r>
            <a:r>
              <a:rPr lang="en-US" sz="4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Madhab</a:t>
            </a:r>
            <a:r>
              <a:rPr lang="en-US" sz="4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(717-801 CE) </a:t>
            </a:r>
            <a:br>
              <a:rPr lang="en-US" sz="4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students of </a:t>
            </a:r>
            <a:r>
              <a:rPr lang="en-DE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Imam Malik</a:t>
            </a:r>
            <a:endParaRPr lang="en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480E550-11E3-67C1-C91F-57384BF81E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63525"/>
              </p:ext>
            </p:extLst>
          </p:nvPr>
        </p:nvGraphicFramePr>
        <p:xfrm>
          <a:off x="838200" y="1825624"/>
          <a:ext cx="10515600" cy="4500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3C06E-108F-79B3-62E0-3C9B64B22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D7935-C32A-7075-7299-A3669718C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20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110" y="365125"/>
            <a:ext cx="9330690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Minors Madhabs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B92E1-D29D-1CE5-D055-78D4D2E9FA12}"/>
              </a:ext>
            </a:extLst>
          </p:cNvPr>
          <p:cNvSpPr txBox="1">
            <a:spLocks/>
          </p:cNvSpPr>
          <p:nvPr/>
        </p:nvSpPr>
        <p:spPr>
          <a:xfrm>
            <a:off x="598715" y="1825625"/>
            <a:ext cx="111143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rtl="0">
              <a:lnSpc>
                <a:spcPct val="100000"/>
              </a:lnSpc>
            </a:pPr>
            <a:r>
              <a:rPr lang="en-US" sz="2400" dirty="0"/>
              <a:t>They were two: </a:t>
            </a: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Zayd</a:t>
            </a:r>
            <a:r>
              <a:rPr lang="en-DE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ī </a:t>
            </a:r>
            <a:r>
              <a:rPr lang="en-US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Madhab: </a:t>
            </a:r>
            <a:r>
              <a:rPr lang="en-DE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Zayd </a:t>
            </a:r>
            <a:r>
              <a:rPr lang="en-US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ibn </a:t>
            </a:r>
            <a:r>
              <a:rPr lang="en-DE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ʿAlī ibn al-Ḥusayn Zayn al-ʿĀbidīn</a:t>
            </a:r>
            <a:r>
              <a:rPr lang="en-US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ibn </a:t>
            </a:r>
            <a:r>
              <a:rPr lang="en-DE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ʿAlī ibn Abī Ṭālib </a:t>
            </a:r>
            <a:r>
              <a:rPr lang="en-US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(700-740 CE).</a:t>
            </a:r>
            <a:r>
              <a:rPr lang="en-DE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DE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Thawrī</a:t>
            </a:r>
            <a:r>
              <a:rPr lang="en-US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Madhab: </a:t>
            </a:r>
            <a:r>
              <a:rPr lang="en-US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Sufyan al-</a:t>
            </a:r>
            <a:r>
              <a:rPr lang="en-US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Thawrī</a:t>
            </a:r>
            <a:r>
              <a:rPr lang="en-US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(719-777 CE).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l" rtl="0">
              <a:lnSpc>
                <a:spcPct val="100000"/>
              </a:lnSpc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59991F-3E88-DCA0-F92A-BD74283BA297}"/>
              </a:ext>
            </a:extLst>
          </p:cNvPr>
          <p:cNvSpPr txBox="1"/>
          <p:nvPr/>
        </p:nvSpPr>
        <p:spPr>
          <a:xfrm>
            <a:off x="2281918" y="5109290"/>
            <a:ext cx="7628162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16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r>
              <a:rPr lang="en-US" sz="2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main scholar of Fiqh in the school of Hadith</a:t>
            </a:r>
            <a:endParaRPr lang="en-US" sz="2200" b="1" dirty="0">
              <a:solidFill>
                <a:srgbClr val="20212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opposed the Qiyas of </a:t>
            </a:r>
            <a:r>
              <a:rPr lang="en-DE" sz="2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Abū Ḥanīfa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733284-4CED-9F61-B31F-C1D82FE44020}"/>
              </a:ext>
            </a:extLst>
          </p:cNvPr>
          <p:cNvSpPr txBox="1"/>
          <p:nvPr/>
        </p:nvSpPr>
        <p:spPr>
          <a:xfrm>
            <a:off x="2281918" y="4001294"/>
            <a:ext cx="7628163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r>
              <a:rPr lang="en-DE" sz="2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Zayd</a:t>
            </a:r>
            <a:r>
              <a:rPr lang="en-US" sz="2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was the distinguished scholars of ‘Alawi family</a:t>
            </a:r>
          </a:p>
          <a:p>
            <a:r>
              <a:rPr lang="en-US" sz="2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Teaching the Quran and Hadiths</a:t>
            </a:r>
            <a:r>
              <a:rPr lang="en-US" sz="2200" b="1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for </a:t>
            </a:r>
            <a:r>
              <a:rPr lang="en-US" sz="2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jurisprudential question</a:t>
            </a:r>
            <a:r>
              <a:rPr lang="en-DE" sz="2200" dirty="0">
                <a:effectLst/>
              </a:rPr>
              <a:t> </a:t>
            </a:r>
            <a:r>
              <a:rPr lang="en-US" sz="2200" b="1" dirty="0">
                <a:solidFill>
                  <a:srgbClr val="202122"/>
                </a:solidFill>
                <a:latin typeface="Times New Roman" panose="02020603050405020304" pitchFamily="18" charset="0"/>
              </a:rPr>
              <a:t>He would </a:t>
            </a:r>
            <a:r>
              <a:rPr lang="en-US" sz="2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answer or to refer to other jurists</a:t>
            </a:r>
            <a:r>
              <a:rPr lang="en-DE" sz="2200" dirty="0">
                <a:effectLst/>
              </a:rPr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29666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9" y="365126"/>
            <a:ext cx="9941379" cy="1037790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3600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Shāfi‘ī</a:t>
            </a: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Madhab </a:t>
            </a: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(769-820 CE). </a:t>
            </a:r>
            <a:br>
              <a:rPr lang="en-D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DE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e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678768"/>
              </p:ext>
            </p:extLst>
          </p:nvPr>
        </p:nvGraphicFramePr>
        <p:xfrm>
          <a:off x="555172" y="1709738"/>
          <a:ext cx="112993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4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0" y="249232"/>
            <a:ext cx="9353550" cy="1325563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4400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Shāfi‘ī</a:t>
            </a:r>
            <a:r>
              <a:rPr lang="en-US" sz="4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Madhab </a:t>
            </a:r>
            <a:r>
              <a:rPr lang="en-US" sz="4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(769-820 CE).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809672"/>
              </p:ext>
            </p:extLst>
          </p:nvPr>
        </p:nvGraphicFramePr>
        <p:xfrm>
          <a:off x="914400" y="1690688"/>
          <a:ext cx="108421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2023-06-26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86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18177</TotalTime>
  <Words>1045</Words>
  <Application>Microsoft Macintosh PowerPoint</Application>
  <PresentationFormat>Widescreen</PresentationFormat>
  <Paragraphs>148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Helvetica Neue Light</vt:lpstr>
      <vt:lpstr>Times New Roman</vt:lpstr>
      <vt:lpstr>Wingdings</vt:lpstr>
      <vt:lpstr>Office Theme</vt:lpstr>
      <vt:lpstr>      The Madhabs: Schools of Islamic Legal Thought  </vt:lpstr>
      <vt:lpstr>Main Topics</vt:lpstr>
      <vt:lpstr> Ḥanafī Madhab (703-767 CE)  </vt:lpstr>
      <vt:lpstr>Ḥanafi Madhab (703-767 CE) The students of Abū Ḥanīfa</vt:lpstr>
      <vt:lpstr> The Mālikī Madhab(717-801 CE)    </vt:lpstr>
      <vt:lpstr>The Mālikī Madhab(717-801 CE)  The students of Imam Malik</vt:lpstr>
      <vt:lpstr>The Minors Madhabs</vt:lpstr>
      <vt:lpstr>  The Shāfi‘ī Madhab (769-820 CE).     </vt:lpstr>
      <vt:lpstr> The Shāfi‘ī Madhab (769-820 CE). </vt:lpstr>
      <vt:lpstr> The Ḥanbalī Madhab (778-855 CE)   </vt:lpstr>
      <vt:lpstr>The Dhāhirī Madhab (815-883 CE) </vt:lpstr>
      <vt:lpstr> The Jarīrī Madhab(839-923 CE).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165</cp:revision>
  <dcterms:created xsi:type="dcterms:W3CDTF">2020-09-13T17:12:40Z</dcterms:created>
  <dcterms:modified xsi:type="dcterms:W3CDTF">2023-06-27T13:26:12Z</dcterms:modified>
</cp:coreProperties>
</file>