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92" r:id="rId3"/>
    <p:sldId id="293" r:id="rId4"/>
    <p:sldId id="272" r:id="rId5"/>
    <p:sldId id="291" r:id="rId6"/>
    <p:sldId id="295" r:id="rId7"/>
    <p:sldId id="296" r:id="rId8"/>
    <p:sldId id="29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ar-EG" sz="1800" b="1" dirty="0"/>
              <a:t>25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حول: شُبُهَاتٌ حَوْلَ السُّنَّة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98965-2DF1-4100-823B-831BCFA7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E28EC2-4AC7-473D-B6B7-789603A54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63" y="2831335"/>
            <a:ext cx="11020674" cy="119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7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98965-2DF1-4100-823B-831BCFA7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14437-7438-4D75-9AFE-F56C790A4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658" y="3001252"/>
            <a:ext cx="11332684" cy="8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03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753097-9E73-43B8-9F24-54392CC94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577" y="2610999"/>
            <a:ext cx="9140846" cy="163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98965-2DF1-4100-823B-831BCFA7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08095C-A8B6-43BB-9AB5-02835E7BF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272" y="2919470"/>
            <a:ext cx="11413456" cy="10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4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98965-2DF1-4100-823B-831BCFA7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5EC6E7-4E39-4AAE-9EBB-C70A2563F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663" y="1905918"/>
            <a:ext cx="7896674" cy="304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90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98965-2DF1-4100-823B-831BCFA7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4FFD29-45A3-4EF0-93B8-08B9C8912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13" y="2093206"/>
            <a:ext cx="9142774" cy="267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5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98965-2DF1-4100-823B-831BCFA7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B7CBBC-C051-434B-86D7-3F23E8D0B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801" y="2060155"/>
            <a:ext cx="10108398" cy="273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51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20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محادثة حول: شُبُهَاتٌ حَوْلَ السُّنَّة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54</cp:revision>
  <dcterms:created xsi:type="dcterms:W3CDTF">2020-09-13T16:40:33Z</dcterms:created>
  <dcterms:modified xsi:type="dcterms:W3CDTF">2024-01-14T16:26:35Z</dcterms:modified>
</cp:coreProperties>
</file>