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73" r:id="rId4"/>
    <p:sldId id="303" r:id="rId5"/>
    <p:sldId id="371" r:id="rId6"/>
    <p:sldId id="372" r:id="rId7"/>
    <p:sldId id="374" r:id="rId8"/>
    <p:sldId id="373" r:id="rId9"/>
    <p:sldId id="375" r:id="rId10"/>
    <p:sldId id="376" r:id="rId11"/>
    <p:sldId id="377" r:id="rId12"/>
    <p:sldId id="432" r:id="rId13"/>
    <p:sldId id="378" r:id="rId14"/>
    <p:sldId id="460" r:id="rId15"/>
    <p:sldId id="461" r:id="rId16"/>
    <p:sldId id="301" r:id="rId17"/>
    <p:sldId id="299" r:id="rId18"/>
    <p:sldId id="434" r:id="rId19"/>
    <p:sldId id="379" r:id="rId20"/>
    <p:sldId id="399" r:id="rId21"/>
    <p:sldId id="435" r:id="rId22"/>
    <p:sldId id="400" r:id="rId23"/>
    <p:sldId id="302" r:id="rId24"/>
    <p:sldId id="437" r:id="rId25"/>
    <p:sldId id="438" r:id="rId26"/>
    <p:sldId id="439" r:id="rId27"/>
    <p:sldId id="440" r:id="rId28"/>
    <p:sldId id="441" r:id="rId29"/>
    <p:sldId id="499" r:id="rId30"/>
    <p:sldId id="500" r:id="rId31"/>
    <p:sldId id="403" r:id="rId32"/>
    <p:sldId id="410" r:id="rId33"/>
    <p:sldId id="25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1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فُصُول السَّنَة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الشِّتَاء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الرَّبِيع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5BB0D956-20CD-44DE-9F51-DC8B3180040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430A4B-AB5B-4AD5-9DF7-712BA191B799}" type="parTrans" cxnId="{E953B0C3-48D7-4CC1-9A21-321230E067A4}">
      <dgm:prSet/>
      <dgm:spPr/>
      <dgm:t>
        <a:bodyPr/>
        <a:lstStyle/>
        <a:p>
          <a:endParaRPr lang="en-US"/>
        </a:p>
      </dgm:t>
    </dgm:pt>
    <dgm:pt modelId="{3ADC8168-01FA-46B3-9A4A-DBCFDD15A699}" type="sibTrans" cxnId="{E953B0C3-48D7-4CC1-9A21-321230E067A4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8BB1E2B5-3B67-40E2-BB02-26814635D1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F476AD-EDD0-4CF7-A5CE-CE18EA00CD82}" type="parTrans" cxnId="{26E52771-7A93-45E9-A810-BAA625E76BF1}">
      <dgm:prSet/>
      <dgm:spPr/>
      <dgm:t>
        <a:bodyPr/>
        <a:lstStyle/>
        <a:p>
          <a:endParaRPr lang="en-US"/>
        </a:p>
      </dgm:t>
    </dgm:pt>
    <dgm:pt modelId="{F55595AB-3F8E-4005-A456-CB279541BEEE}" type="sibTrans" cxnId="{26E52771-7A93-45E9-A810-BAA625E76BF1}">
      <dgm:prSet/>
      <dgm:spPr/>
      <dgm:t>
        <a:bodyPr/>
        <a:lstStyle/>
        <a:p>
          <a:endParaRPr lang="en-US"/>
        </a:p>
      </dgm:t>
    </dgm:pt>
    <dgm:pt modelId="{4B593F0E-91DF-4E04-A482-D6BCC5F0D29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07DDD-5538-4731-93D7-3AD7BC552DA8}" type="parTrans" cxnId="{F48EFCAB-CE11-4010-8F7F-41BB96EDFF81}">
      <dgm:prSet/>
      <dgm:spPr/>
      <dgm:t>
        <a:bodyPr/>
        <a:lstStyle/>
        <a:p>
          <a:endParaRPr lang="en-US"/>
        </a:p>
      </dgm:t>
    </dgm:pt>
    <dgm:pt modelId="{D3DE6E80-2274-4AC7-A43A-BB8D5CFF8853}" type="sibTrans" cxnId="{F48EFCAB-CE11-4010-8F7F-41BB96EDFF81}">
      <dgm:prSet/>
      <dgm:spPr/>
      <dgm:t>
        <a:bodyPr/>
        <a:lstStyle/>
        <a:p>
          <a:endParaRPr lang="en-US"/>
        </a:p>
      </dgm:t>
    </dgm:pt>
    <dgm:pt modelId="{38233E51-466D-4D03-9325-5F128AB6AAB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712B1-9318-4123-8838-939BA9D4E34F}" type="parTrans" cxnId="{70BEA93A-AC2A-473C-A9FA-96C4646D25F4}">
      <dgm:prSet/>
      <dgm:spPr/>
      <dgm:t>
        <a:bodyPr/>
        <a:lstStyle/>
        <a:p>
          <a:endParaRPr lang="en-US"/>
        </a:p>
      </dgm:t>
    </dgm:pt>
    <dgm:pt modelId="{EB7C8C4E-0600-413C-ADAC-A3AB37565AD8}" type="sibTrans" cxnId="{70BEA93A-AC2A-473C-A9FA-96C4646D25F4}">
      <dgm:prSet/>
      <dgm:spPr/>
      <dgm:t>
        <a:bodyPr/>
        <a:lstStyle/>
        <a:p>
          <a:endParaRPr lang="en-US"/>
        </a:p>
      </dgm:t>
    </dgm:pt>
    <dgm:pt modelId="{6F7013EF-1B59-43CE-84B7-1715C03802F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6E3390-6147-4D10-8BCA-9AE0B285B599}" type="parTrans" cxnId="{604C8DF6-B2A9-452E-9F16-0DD222F0305B}">
      <dgm:prSet/>
      <dgm:spPr/>
      <dgm:t>
        <a:bodyPr/>
        <a:lstStyle/>
        <a:p>
          <a:endParaRPr lang="en-US"/>
        </a:p>
      </dgm:t>
    </dgm:pt>
    <dgm:pt modelId="{9F6497D9-F9F9-4691-98FC-CF97783C3E34}" type="sibTrans" cxnId="{604C8DF6-B2A9-452E-9F16-0DD222F0305B}">
      <dgm:prSet/>
      <dgm:spPr/>
      <dgm:t>
        <a:bodyPr/>
        <a:lstStyle/>
        <a:p>
          <a:endParaRPr lang="en-US"/>
        </a:p>
      </dgm:t>
    </dgm:pt>
    <dgm:pt modelId="{532166E2-56F0-4EA1-91AE-40E0D77667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7A872B-461F-4914-8538-52D9B82EDB3F}" type="parTrans" cxnId="{1CD9F13E-B7D7-4DA7-861F-4EB1D8A718A8}">
      <dgm:prSet/>
      <dgm:spPr/>
      <dgm:t>
        <a:bodyPr/>
        <a:lstStyle/>
        <a:p>
          <a:endParaRPr lang="en-US"/>
        </a:p>
      </dgm:t>
    </dgm:pt>
    <dgm:pt modelId="{0FAFCAE9-A812-4CE4-82E8-5D4DC6C2BE9B}" type="sibTrans" cxnId="{1CD9F13E-B7D7-4DA7-861F-4EB1D8A718A8}">
      <dgm:prSet/>
      <dgm:spPr/>
      <dgm:t>
        <a:bodyPr/>
        <a:lstStyle/>
        <a:p>
          <a:endParaRPr lang="en-US"/>
        </a:p>
      </dgm:t>
    </dgm:pt>
    <dgm:pt modelId="{73875538-0A4E-4C67-B071-F664119A6B2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A87D80-9FE1-4A42-8353-FC382EF3C481}" type="parTrans" cxnId="{FABED7C4-BB84-423C-96D3-CCD79D03ADC8}">
      <dgm:prSet/>
      <dgm:spPr/>
      <dgm:t>
        <a:bodyPr/>
        <a:lstStyle/>
        <a:p>
          <a:endParaRPr lang="en-US"/>
        </a:p>
      </dgm:t>
    </dgm:pt>
    <dgm:pt modelId="{739D7D48-BF9E-4442-BF87-1C1C79CEC5BA}" type="sibTrans" cxnId="{FABED7C4-BB84-423C-96D3-CCD79D03ADC8}">
      <dgm:prSet/>
      <dgm:spPr/>
      <dgm:t>
        <a:bodyPr/>
        <a:lstStyle/>
        <a:p>
          <a:endParaRPr lang="en-US"/>
        </a:p>
      </dgm:t>
    </dgm:pt>
    <dgm:pt modelId="{41452A94-F896-41EB-AF3D-7D9DB4D8836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996A46-A626-474D-BD55-8AA33A6C0402}" type="parTrans" cxnId="{D16C1BD1-CC9C-4F8B-8AE0-9245B9EFD75F}">
      <dgm:prSet/>
      <dgm:spPr/>
      <dgm:t>
        <a:bodyPr/>
        <a:lstStyle/>
        <a:p>
          <a:endParaRPr lang="en-US"/>
        </a:p>
      </dgm:t>
    </dgm:pt>
    <dgm:pt modelId="{EB179A06-5E4B-44E2-A6E8-5287F0D628CB}" type="sibTrans" cxnId="{D16C1BD1-CC9C-4F8B-8AE0-9245B9EFD75F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14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14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14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14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14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14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14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14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14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14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14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14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61EE9945-7762-4B39-9255-7C768C773171}" type="pres">
      <dgm:prSet presAssocID="{C0D07DDD-5538-4731-93D7-3AD7BC552DA8}" presName="Name48" presStyleLbl="parChTrans1D3" presStyleIdx="4" presStyleCnt="14"/>
      <dgm:spPr/>
    </dgm:pt>
    <dgm:pt modelId="{840AA7FE-5F34-4330-B363-6754CD4C4019}" type="pres">
      <dgm:prSet presAssocID="{4B593F0E-91DF-4E04-A482-D6BCC5F0D29D}" presName="hierRoot2" presStyleCnt="0">
        <dgm:presLayoutVars>
          <dgm:hierBranch val="init"/>
        </dgm:presLayoutVars>
      </dgm:prSet>
      <dgm:spPr/>
    </dgm:pt>
    <dgm:pt modelId="{B5441D5A-4414-4665-913E-2F4343E173B3}" type="pres">
      <dgm:prSet presAssocID="{4B593F0E-91DF-4E04-A482-D6BCC5F0D29D}" presName="rootComposite" presStyleCnt="0"/>
      <dgm:spPr/>
    </dgm:pt>
    <dgm:pt modelId="{3C5E33D2-9020-486E-80A8-CBF2E760FE48}" type="pres">
      <dgm:prSet presAssocID="{4B593F0E-91DF-4E04-A482-D6BCC5F0D29D}" presName="rootText" presStyleLbl="node3" presStyleIdx="4" presStyleCnt="14">
        <dgm:presLayoutVars>
          <dgm:chPref val="3"/>
        </dgm:presLayoutVars>
      </dgm:prSet>
      <dgm:spPr/>
    </dgm:pt>
    <dgm:pt modelId="{86A09474-EE3E-455D-A07A-0AEF61396832}" type="pres">
      <dgm:prSet presAssocID="{4B593F0E-91DF-4E04-A482-D6BCC5F0D29D}" presName="rootConnector" presStyleLbl="node3" presStyleIdx="4" presStyleCnt="14"/>
      <dgm:spPr/>
    </dgm:pt>
    <dgm:pt modelId="{B8672204-7424-4E12-A956-8A6694FAA5A0}" type="pres">
      <dgm:prSet presAssocID="{4B593F0E-91DF-4E04-A482-D6BCC5F0D29D}" presName="hierChild4" presStyleCnt="0"/>
      <dgm:spPr/>
    </dgm:pt>
    <dgm:pt modelId="{E05C3C1C-D782-4815-92D8-18105578BCFA}" type="pres">
      <dgm:prSet presAssocID="{4B593F0E-91DF-4E04-A482-D6BCC5F0D29D}" presName="hierChild5" presStyleCnt="0"/>
      <dgm:spPr/>
    </dgm:pt>
    <dgm:pt modelId="{7E3B04C6-7CCE-4007-821D-48C1D3E7910A}" type="pres">
      <dgm:prSet presAssocID="{BE3712B1-9318-4123-8838-939BA9D4E34F}" presName="Name48" presStyleLbl="parChTrans1D3" presStyleIdx="5" presStyleCnt="14"/>
      <dgm:spPr/>
    </dgm:pt>
    <dgm:pt modelId="{3A4FCC34-C511-42B6-B580-DC5A56190140}" type="pres">
      <dgm:prSet presAssocID="{38233E51-466D-4D03-9325-5F128AB6AABF}" presName="hierRoot2" presStyleCnt="0">
        <dgm:presLayoutVars>
          <dgm:hierBranch val="init"/>
        </dgm:presLayoutVars>
      </dgm:prSet>
      <dgm:spPr/>
    </dgm:pt>
    <dgm:pt modelId="{ECE3DE35-DC9E-4BA3-95ED-B5C56233E5E4}" type="pres">
      <dgm:prSet presAssocID="{38233E51-466D-4D03-9325-5F128AB6AABF}" presName="rootComposite" presStyleCnt="0"/>
      <dgm:spPr/>
    </dgm:pt>
    <dgm:pt modelId="{319DCCF5-7E43-4B53-9D07-AD571DB77B9A}" type="pres">
      <dgm:prSet presAssocID="{38233E51-466D-4D03-9325-5F128AB6AABF}" presName="rootText" presStyleLbl="node3" presStyleIdx="5" presStyleCnt="14">
        <dgm:presLayoutVars>
          <dgm:chPref val="3"/>
        </dgm:presLayoutVars>
      </dgm:prSet>
      <dgm:spPr/>
    </dgm:pt>
    <dgm:pt modelId="{661ADF39-26B8-4AC9-A7FE-B7C720F83B08}" type="pres">
      <dgm:prSet presAssocID="{38233E51-466D-4D03-9325-5F128AB6AABF}" presName="rootConnector" presStyleLbl="node3" presStyleIdx="5" presStyleCnt="14"/>
      <dgm:spPr/>
    </dgm:pt>
    <dgm:pt modelId="{440B1299-254E-4B27-9AA2-094DA95A9DD5}" type="pres">
      <dgm:prSet presAssocID="{38233E51-466D-4D03-9325-5F128AB6AABF}" presName="hierChild4" presStyleCnt="0"/>
      <dgm:spPr/>
    </dgm:pt>
    <dgm:pt modelId="{29FEE4A9-776C-4905-8637-1171F347C452}" type="pres">
      <dgm:prSet presAssocID="{38233E51-466D-4D03-9325-5F128AB6AABF}" presName="hierChild5" presStyleCnt="0"/>
      <dgm:spPr/>
    </dgm:pt>
    <dgm:pt modelId="{89377792-3A10-4D9A-A0EA-DFDBB2E4EA79}" type="pres">
      <dgm:prSet presAssocID="{737A872B-461F-4914-8538-52D9B82EDB3F}" presName="Name48" presStyleLbl="parChTrans1D3" presStyleIdx="6" presStyleCnt="14"/>
      <dgm:spPr/>
    </dgm:pt>
    <dgm:pt modelId="{98216242-91E8-492B-AB6F-E67B9FB77E02}" type="pres">
      <dgm:prSet presAssocID="{532166E2-56F0-4EA1-91AE-40E0D77667FE}" presName="hierRoot2" presStyleCnt="0">
        <dgm:presLayoutVars>
          <dgm:hierBranch val="init"/>
        </dgm:presLayoutVars>
      </dgm:prSet>
      <dgm:spPr/>
    </dgm:pt>
    <dgm:pt modelId="{12271447-3F07-471D-ABFD-6C8B165E36F1}" type="pres">
      <dgm:prSet presAssocID="{532166E2-56F0-4EA1-91AE-40E0D77667FE}" presName="rootComposite" presStyleCnt="0"/>
      <dgm:spPr/>
    </dgm:pt>
    <dgm:pt modelId="{7D50AEA9-9020-4015-B28E-8429DB7D48BE}" type="pres">
      <dgm:prSet presAssocID="{532166E2-56F0-4EA1-91AE-40E0D77667FE}" presName="rootText" presStyleLbl="node3" presStyleIdx="6" presStyleCnt="14">
        <dgm:presLayoutVars>
          <dgm:chPref val="3"/>
        </dgm:presLayoutVars>
      </dgm:prSet>
      <dgm:spPr/>
    </dgm:pt>
    <dgm:pt modelId="{24F069F6-BB3D-4F10-9CE4-2199203615C1}" type="pres">
      <dgm:prSet presAssocID="{532166E2-56F0-4EA1-91AE-40E0D77667FE}" presName="rootConnector" presStyleLbl="node3" presStyleIdx="6" presStyleCnt="14"/>
      <dgm:spPr/>
    </dgm:pt>
    <dgm:pt modelId="{819B27F1-92D1-4176-9BCF-5C0178B048FF}" type="pres">
      <dgm:prSet presAssocID="{532166E2-56F0-4EA1-91AE-40E0D77667FE}" presName="hierChild4" presStyleCnt="0"/>
      <dgm:spPr/>
    </dgm:pt>
    <dgm:pt modelId="{6B60B804-2C54-44F1-9BDE-9F610DBC1219}" type="pres">
      <dgm:prSet presAssocID="{532166E2-56F0-4EA1-91AE-40E0D77667FE}" presName="hierChild5" presStyleCnt="0"/>
      <dgm:spPr/>
    </dgm:pt>
    <dgm:pt modelId="{A8CA6D90-2D83-4FFD-A044-071E87493F89}" type="pres">
      <dgm:prSet presAssocID="{D7996A46-A626-474D-BD55-8AA33A6C0402}" presName="Name48" presStyleLbl="parChTrans1D3" presStyleIdx="7" presStyleCnt="14"/>
      <dgm:spPr/>
    </dgm:pt>
    <dgm:pt modelId="{78DD7AC7-5103-4747-B2A4-9897256F7C7A}" type="pres">
      <dgm:prSet presAssocID="{41452A94-F896-41EB-AF3D-7D9DB4D8836D}" presName="hierRoot2" presStyleCnt="0">
        <dgm:presLayoutVars>
          <dgm:hierBranch val="init"/>
        </dgm:presLayoutVars>
      </dgm:prSet>
      <dgm:spPr/>
    </dgm:pt>
    <dgm:pt modelId="{2FEB2223-D3E3-4CE7-B60F-FF453E2ACCA1}" type="pres">
      <dgm:prSet presAssocID="{41452A94-F896-41EB-AF3D-7D9DB4D8836D}" presName="rootComposite" presStyleCnt="0"/>
      <dgm:spPr/>
    </dgm:pt>
    <dgm:pt modelId="{D496677B-5E26-43E3-959A-30ADEF8BD27A}" type="pres">
      <dgm:prSet presAssocID="{41452A94-F896-41EB-AF3D-7D9DB4D8836D}" presName="rootText" presStyleLbl="node3" presStyleIdx="7" presStyleCnt="14">
        <dgm:presLayoutVars>
          <dgm:chPref val="3"/>
        </dgm:presLayoutVars>
      </dgm:prSet>
      <dgm:spPr/>
    </dgm:pt>
    <dgm:pt modelId="{7904BD7C-0AD4-416D-8EFC-8D818C91A1F1}" type="pres">
      <dgm:prSet presAssocID="{41452A94-F896-41EB-AF3D-7D9DB4D8836D}" presName="rootConnector" presStyleLbl="node3" presStyleIdx="7" presStyleCnt="14"/>
      <dgm:spPr/>
    </dgm:pt>
    <dgm:pt modelId="{90BE172D-B48A-48BF-8E38-BD953E02666C}" type="pres">
      <dgm:prSet presAssocID="{41452A94-F896-41EB-AF3D-7D9DB4D8836D}" presName="hierChild4" presStyleCnt="0"/>
      <dgm:spPr/>
    </dgm:pt>
    <dgm:pt modelId="{991BDCF7-5A7C-4E03-9AB0-DD2544D4E7F1}" type="pres">
      <dgm:prSet presAssocID="{41452A94-F896-41EB-AF3D-7D9DB4D8836D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8" presStyleCnt="14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8" presStyleCnt="14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8" presStyleCnt="14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9" presStyleCnt="14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9" presStyleCnt="14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9" presStyleCnt="14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3B348E5E-C708-4F5E-A504-AAEAEEF45066}" type="pres">
      <dgm:prSet presAssocID="{89F476AD-EDD0-4CF7-A5CE-CE18EA00CD82}" presName="Name48" presStyleLbl="parChTrans1D3" presStyleIdx="10" presStyleCnt="14"/>
      <dgm:spPr/>
    </dgm:pt>
    <dgm:pt modelId="{996E67FB-DCD0-4FF0-837E-B0CE798FF979}" type="pres">
      <dgm:prSet presAssocID="{8BB1E2B5-3B67-40E2-BB02-26814635D1F6}" presName="hierRoot2" presStyleCnt="0">
        <dgm:presLayoutVars>
          <dgm:hierBranch val="hang"/>
        </dgm:presLayoutVars>
      </dgm:prSet>
      <dgm:spPr/>
    </dgm:pt>
    <dgm:pt modelId="{F6EA9A7F-2CBB-479F-B0D1-B2A3DEEA4682}" type="pres">
      <dgm:prSet presAssocID="{8BB1E2B5-3B67-40E2-BB02-26814635D1F6}" presName="rootComposite" presStyleCnt="0"/>
      <dgm:spPr/>
    </dgm:pt>
    <dgm:pt modelId="{B08DA2A1-F465-4DEE-B8A7-F09943A27716}" type="pres">
      <dgm:prSet presAssocID="{8BB1E2B5-3B67-40E2-BB02-26814635D1F6}" presName="rootText" presStyleLbl="node3" presStyleIdx="10" presStyleCnt="14">
        <dgm:presLayoutVars>
          <dgm:chPref val="3"/>
        </dgm:presLayoutVars>
      </dgm:prSet>
      <dgm:spPr/>
    </dgm:pt>
    <dgm:pt modelId="{BB89E035-E96C-4203-BA79-9A89F5F01C88}" type="pres">
      <dgm:prSet presAssocID="{8BB1E2B5-3B67-40E2-BB02-26814635D1F6}" presName="rootConnector" presStyleLbl="node3" presStyleIdx="10" presStyleCnt="14"/>
      <dgm:spPr/>
    </dgm:pt>
    <dgm:pt modelId="{DA1747B6-586B-415F-BD27-2D3DF3C25946}" type="pres">
      <dgm:prSet presAssocID="{8BB1E2B5-3B67-40E2-BB02-26814635D1F6}" presName="hierChild4" presStyleCnt="0"/>
      <dgm:spPr/>
    </dgm:pt>
    <dgm:pt modelId="{86D3F4C4-6380-4DE1-A6B2-2FB2850F4097}" type="pres">
      <dgm:prSet presAssocID="{8BB1E2B5-3B67-40E2-BB02-26814635D1F6}" presName="hierChild5" presStyleCnt="0"/>
      <dgm:spPr/>
    </dgm:pt>
    <dgm:pt modelId="{C467D954-33DC-4781-9AE4-EBED05CB0ED8}" type="pres">
      <dgm:prSet presAssocID="{F3430A4B-AB5B-4AD5-9DF7-712BA191B799}" presName="Name48" presStyleLbl="parChTrans1D3" presStyleIdx="11" presStyleCnt="14"/>
      <dgm:spPr/>
    </dgm:pt>
    <dgm:pt modelId="{27DD010F-E108-458A-A84D-ED717B2301E2}" type="pres">
      <dgm:prSet presAssocID="{5BB0D956-20CD-44DE-9F51-DC8B31800408}" presName="hierRoot2" presStyleCnt="0">
        <dgm:presLayoutVars>
          <dgm:hierBranch val="hang"/>
        </dgm:presLayoutVars>
      </dgm:prSet>
      <dgm:spPr/>
    </dgm:pt>
    <dgm:pt modelId="{248238D8-B8F3-4235-B192-45B3DFBCD61D}" type="pres">
      <dgm:prSet presAssocID="{5BB0D956-20CD-44DE-9F51-DC8B31800408}" presName="rootComposite" presStyleCnt="0"/>
      <dgm:spPr/>
    </dgm:pt>
    <dgm:pt modelId="{3A5942A4-E33D-468C-94C2-3787ADB64AEE}" type="pres">
      <dgm:prSet presAssocID="{5BB0D956-20CD-44DE-9F51-DC8B31800408}" presName="rootText" presStyleLbl="node3" presStyleIdx="11" presStyleCnt="14">
        <dgm:presLayoutVars>
          <dgm:chPref val="3"/>
        </dgm:presLayoutVars>
      </dgm:prSet>
      <dgm:spPr/>
    </dgm:pt>
    <dgm:pt modelId="{34A757C2-1A1E-415E-97F9-FC4BC16CA8BB}" type="pres">
      <dgm:prSet presAssocID="{5BB0D956-20CD-44DE-9F51-DC8B31800408}" presName="rootConnector" presStyleLbl="node3" presStyleIdx="11" presStyleCnt="14"/>
      <dgm:spPr/>
    </dgm:pt>
    <dgm:pt modelId="{49155D48-F4FA-4720-BEEF-62EA75279E9F}" type="pres">
      <dgm:prSet presAssocID="{5BB0D956-20CD-44DE-9F51-DC8B31800408}" presName="hierChild4" presStyleCnt="0"/>
      <dgm:spPr/>
    </dgm:pt>
    <dgm:pt modelId="{A3398699-D02B-4E3D-A5D8-93376B67CD38}" type="pres">
      <dgm:prSet presAssocID="{5BB0D956-20CD-44DE-9F51-DC8B31800408}" presName="hierChild5" presStyleCnt="0"/>
      <dgm:spPr/>
    </dgm:pt>
    <dgm:pt modelId="{60EC2103-EFBC-4886-B711-A82F8D9AE1A6}" type="pres">
      <dgm:prSet presAssocID="{166E3390-6147-4D10-8BCA-9AE0B285B599}" presName="Name48" presStyleLbl="parChTrans1D3" presStyleIdx="12" presStyleCnt="14"/>
      <dgm:spPr/>
    </dgm:pt>
    <dgm:pt modelId="{21DDF4C8-8D84-4E34-9AEF-996C4EFA3058}" type="pres">
      <dgm:prSet presAssocID="{6F7013EF-1B59-43CE-84B7-1715C03802F1}" presName="hierRoot2" presStyleCnt="0">
        <dgm:presLayoutVars>
          <dgm:hierBranch val="init"/>
        </dgm:presLayoutVars>
      </dgm:prSet>
      <dgm:spPr/>
    </dgm:pt>
    <dgm:pt modelId="{E811C78C-9834-4F9A-BACD-B982458FC528}" type="pres">
      <dgm:prSet presAssocID="{6F7013EF-1B59-43CE-84B7-1715C03802F1}" presName="rootComposite" presStyleCnt="0"/>
      <dgm:spPr/>
    </dgm:pt>
    <dgm:pt modelId="{06BAA1EB-7534-445D-8857-76BBAC35092E}" type="pres">
      <dgm:prSet presAssocID="{6F7013EF-1B59-43CE-84B7-1715C03802F1}" presName="rootText" presStyleLbl="node3" presStyleIdx="12" presStyleCnt="14">
        <dgm:presLayoutVars>
          <dgm:chPref val="3"/>
        </dgm:presLayoutVars>
      </dgm:prSet>
      <dgm:spPr/>
    </dgm:pt>
    <dgm:pt modelId="{E42500ED-7987-4CFA-B33F-FF1E4984379B}" type="pres">
      <dgm:prSet presAssocID="{6F7013EF-1B59-43CE-84B7-1715C03802F1}" presName="rootConnector" presStyleLbl="node3" presStyleIdx="12" presStyleCnt="14"/>
      <dgm:spPr/>
    </dgm:pt>
    <dgm:pt modelId="{90317AE2-492F-4BCE-A770-D416F6E14C55}" type="pres">
      <dgm:prSet presAssocID="{6F7013EF-1B59-43CE-84B7-1715C03802F1}" presName="hierChild4" presStyleCnt="0"/>
      <dgm:spPr/>
    </dgm:pt>
    <dgm:pt modelId="{94ECAAF0-999E-4B3B-BC6C-4B87A242B37D}" type="pres">
      <dgm:prSet presAssocID="{6F7013EF-1B59-43CE-84B7-1715C03802F1}" presName="hierChild5" presStyleCnt="0"/>
      <dgm:spPr/>
    </dgm:pt>
    <dgm:pt modelId="{663C64DE-9A6D-4F12-B20A-0FC9C63AA540}" type="pres">
      <dgm:prSet presAssocID="{5AA87D80-9FE1-4A42-8353-FC382EF3C481}" presName="Name48" presStyleLbl="parChTrans1D3" presStyleIdx="13" presStyleCnt="14"/>
      <dgm:spPr/>
    </dgm:pt>
    <dgm:pt modelId="{939D6E7F-A9B6-4A94-89F8-326460D2C89C}" type="pres">
      <dgm:prSet presAssocID="{73875538-0A4E-4C67-B071-F664119A6B24}" presName="hierRoot2" presStyleCnt="0">
        <dgm:presLayoutVars>
          <dgm:hierBranch val="init"/>
        </dgm:presLayoutVars>
      </dgm:prSet>
      <dgm:spPr/>
    </dgm:pt>
    <dgm:pt modelId="{D21FB67A-2079-4770-8690-209270B38348}" type="pres">
      <dgm:prSet presAssocID="{73875538-0A4E-4C67-B071-F664119A6B24}" presName="rootComposite" presStyleCnt="0"/>
      <dgm:spPr/>
    </dgm:pt>
    <dgm:pt modelId="{8A850E4E-DF7C-4D67-9258-8EADBBFB4568}" type="pres">
      <dgm:prSet presAssocID="{73875538-0A4E-4C67-B071-F664119A6B24}" presName="rootText" presStyleLbl="node3" presStyleIdx="13" presStyleCnt="14">
        <dgm:presLayoutVars>
          <dgm:chPref val="3"/>
        </dgm:presLayoutVars>
      </dgm:prSet>
      <dgm:spPr/>
    </dgm:pt>
    <dgm:pt modelId="{44612B56-EA6F-4B0C-B0BC-A7E227F6A8E8}" type="pres">
      <dgm:prSet presAssocID="{73875538-0A4E-4C67-B071-F664119A6B24}" presName="rootConnector" presStyleLbl="node3" presStyleIdx="13" presStyleCnt="14"/>
      <dgm:spPr/>
    </dgm:pt>
    <dgm:pt modelId="{51809804-57C7-47E4-9DE4-4F6F67A6EDAA}" type="pres">
      <dgm:prSet presAssocID="{73875538-0A4E-4C67-B071-F664119A6B24}" presName="hierChild4" presStyleCnt="0"/>
      <dgm:spPr/>
    </dgm:pt>
    <dgm:pt modelId="{16DB8921-5D70-475B-B33D-EE5040B4C5A5}" type="pres">
      <dgm:prSet presAssocID="{73875538-0A4E-4C67-B071-F664119A6B24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9B897C05-C604-435B-9A58-878C8EE63D57}" type="presOf" srcId="{532166E2-56F0-4EA1-91AE-40E0D77667FE}" destId="{24F069F6-BB3D-4F10-9CE4-2199203615C1}" srcOrd="1" destOrd="0" presId="urn:microsoft.com/office/officeart/2005/8/layout/orgChart1"/>
    <dgm:cxn modelId="{38B6B506-A3F2-4888-BC23-D4D2FB37FC35}" type="presOf" srcId="{89F476AD-EDD0-4CF7-A5CE-CE18EA00CD82}" destId="{3B348E5E-C708-4F5E-A504-AAEAEEF45066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C93D81D-F7F9-4E76-8E80-FC4C7FF5BF21}" type="presOf" srcId="{166E3390-6147-4D10-8BCA-9AE0B285B599}" destId="{60EC2103-EFBC-4886-B711-A82F8D9AE1A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3E339C31-97BF-4359-906A-2095363FFF47}" type="presOf" srcId="{5BB0D956-20CD-44DE-9F51-DC8B31800408}" destId="{3A5942A4-E33D-468C-94C2-3787ADB64AEE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70BEA93A-AC2A-473C-A9FA-96C4646D25F4}" srcId="{F2681EC4-FE48-49A0-B0BF-AB58CEB3824D}" destId="{38233E51-466D-4D03-9325-5F128AB6AABF}" srcOrd="5" destOrd="0" parTransId="{BE3712B1-9318-4123-8838-939BA9D4E34F}" sibTransId="{EB7C8C4E-0600-413C-ADAC-A3AB37565AD8}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1CD9F13E-B7D7-4DA7-861F-4EB1D8A718A8}" srcId="{F2681EC4-FE48-49A0-B0BF-AB58CEB3824D}" destId="{532166E2-56F0-4EA1-91AE-40E0D77667FE}" srcOrd="6" destOrd="0" parTransId="{737A872B-461F-4914-8538-52D9B82EDB3F}" sibTransId="{0FAFCAE9-A812-4CE4-82E8-5D4DC6C2BE9B}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5035415D-4FF9-4400-8D45-E6FC7A148FF1}" type="presOf" srcId="{D7996A46-A626-474D-BD55-8AA33A6C0402}" destId="{A8CA6D90-2D83-4FFD-A044-071E87493F89}" srcOrd="0" destOrd="0" presId="urn:microsoft.com/office/officeart/2005/8/layout/orgChart1"/>
    <dgm:cxn modelId="{28C4C063-7CAA-4A24-9A95-024EB1E24A39}" type="presOf" srcId="{BE3712B1-9318-4123-8838-939BA9D4E34F}" destId="{7E3B04C6-7CCE-4007-821D-48C1D3E7910A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F8F41A46-D9BB-44E1-92CD-E658A5A3E3F4}" type="presOf" srcId="{38233E51-466D-4D03-9325-5F128AB6AABF}" destId="{319DCCF5-7E43-4B53-9D07-AD571DB77B9A}" srcOrd="0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26E52771-7A93-45E9-A810-BAA625E76BF1}" srcId="{8557F9EE-9B7A-4B14-9CD1-69DD0FA5BD42}" destId="{8BB1E2B5-3B67-40E2-BB02-26814635D1F6}" srcOrd="2" destOrd="0" parTransId="{89F476AD-EDD0-4CF7-A5CE-CE18EA00CD82}" sibTransId="{F55595AB-3F8E-4005-A456-CB279541BEEE}"/>
    <dgm:cxn modelId="{86323054-32FD-4029-88AD-F28DC6D76C8D}" type="presOf" srcId="{5AA87D80-9FE1-4A42-8353-FC382EF3C481}" destId="{663C64DE-9A6D-4F12-B20A-0FC9C63AA540}" srcOrd="0" destOrd="0" presId="urn:microsoft.com/office/officeart/2005/8/layout/orgChart1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A55A4B8B-1637-4159-A6B3-CA9804C4511A}" type="presOf" srcId="{73875538-0A4E-4C67-B071-F664119A6B24}" destId="{44612B56-EA6F-4B0C-B0BC-A7E227F6A8E8}" srcOrd="1" destOrd="0" presId="urn:microsoft.com/office/officeart/2005/8/layout/orgChart1"/>
    <dgm:cxn modelId="{F20E1D90-732C-40F8-B5C4-AC241EC7ECA6}" type="presOf" srcId="{737A872B-461F-4914-8538-52D9B82EDB3F}" destId="{89377792-3A10-4D9A-A0EA-DFDBB2E4EA79}" srcOrd="0" destOrd="0" presId="urn:microsoft.com/office/officeart/2005/8/layout/orgChart1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DC2D2999-C4FF-491C-AD80-D41DA4B16CCA}" type="presOf" srcId="{C0D07DDD-5538-4731-93D7-3AD7BC552DA8}" destId="{61EE9945-7762-4B39-9255-7C768C773171}" srcOrd="0" destOrd="0" presId="urn:microsoft.com/office/officeart/2005/8/layout/orgChart1"/>
    <dgm:cxn modelId="{86EA68A0-094A-4E21-BF7B-D6B9B0B8535F}" type="presOf" srcId="{6F7013EF-1B59-43CE-84B7-1715C03802F1}" destId="{E42500ED-7987-4CFA-B33F-FF1E4984379B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74A074A9-E62A-406D-BB00-1879BD5FE146}" type="presOf" srcId="{4B593F0E-91DF-4E04-A482-D6BCC5F0D29D}" destId="{86A09474-EE3E-455D-A07A-0AEF61396832}" srcOrd="1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F48EFCAB-CE11-4010-8F7F-41BB96EDFF81}" srcId="{F2681EC4-FE48-49A0-B0BF-AB58CEB3824D}" destId="{4B593F0E-91DF-4E04-A482-D6BCC5F0D29D}" srcOrd="4" destOrd="0" parTransId="{C0D07DDD-5538-4731-93D7-3AD7BC552DA8}" sibTransId="{D3DE6E80-2274-4AC7-A43A-BB8D5CFF8853}"/>
    <dgm:cxn modelId="{2C83AEAD-2649-4BA2-8028-643B91187A02}" type="presOf" srcId="{6F7013EF-1B59-43CE-84B7-1715C03802F1}" destId="{06BAA1EB-7534-445D-8857-76BBAC35092E}" srcOrd="0" destOrd="0" presId="urn:microsoft.com/office/officeart/2005/8/layout/orgChart1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CDD35BB3-A77E-4026-AD19-A41723CF7C22}" type="presOf" srcId="{8BB1E2B5-3B67-40E2-BB02-26814635D1F6}" destId="{BB89E035-E96C-4203-BA79-9A89F5F01C88}" srcOrd="1" destOrd="0" presId="urn:microsoft.com/office/officeart/2005/8/layout/orgChart1"/>
    <dgm:cxn modelId="{0D6A79B4-3E95-43B8-ACCB-30CE7C5BD3D4}" type="presOf" srcId="{532166E2-56F0-4EA1-91AE-40E0D77667FE}" destId="{7D50AEA9-9020-4015-B28E-8429DB7D48BE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F7BE42C1-39CF-4C1D-9583-E76F1C995620}" type="presOf" srcId="{73875538-0A4E-4C67-B071-F664119A6B24}" destId="{8A850E4E-DF7C-4D67-9258-8EADBBFB4568}" srcOrd="0" destOrd="0" presId="urn:microsoft.com/office/officeart/2005/8/layout/orgChart1"/>
    <dgm:cxn modelId="{E953B0C3-48D7-4CC1-9A21-321230E067A4}" srcId="{8557F9EE-9B7A-4B14-9CD1-69DD0FA5BD42}" destId="{5BB0D956-20CD-44DE-9F51-DC8B31800408}" srcOrd="3" destOrd="0" parTransId="{F3430A4B-AB5B-4AD5-9DF7-712BA191B799}" sibTransId="{3ADC8168-01FA-46B3-9A4A-DBCFDD15A699}"/>
    <dgm:cxn modelId="{FABED7C4-BB84-423C-96D3-CCD79D03ADC8}" srcId="{8557F9EE-9B7A-4B14-9CD1-69DD0FA5BD42}" destId="{73875538-0A4E-4C67-B071-F664119A6B24}" srcOrd="5" destOrd="0" parTransId="{5AA87D80-9FE1-4A42-8353-FC382EF3C481}" sibTransId="{739D7D48-BF9E-4442-BF87-1C1C79CEC5BA}"/>
    <dgm:cxn modelId="{DF9B04CB-622E-4239-914D-A390F98867BB}" type="presOf" srcId="{F3430A4B-AB5B-4AD5-9DF7-712BA191B799}" destId="{C467D954-33DC-4781-9AE4-EBED05CB0ED8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D16C1BD1-CC9C-4F8B-8AE0-9245B9EFD75F}" srcId="{F2681EC4-FE48-49A0-B0BF-AB58CEB3824D}" destId="{41452A94-F896-41EB-AF3D-7D9DB4D8836D}" srcOrd="7" destOrd="0" parTransId="{D7996A46-A626-474D-BD55-8AA33A6C0402}" sibTransId="{EB179A06-5E4B-44E2-A6E8-5287F0D628CB}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A21A3DDE-3C0D-4657-92A9-CE4733FC81DE}" type="presOf" srcId="{41452A94-F896-41EB-AF3D-7D9DB4D8836D}" destId="{D496677B-5E26-43E3-959A-30ADEF8BD27A}" srcOrd="0" destOrd="0" presId="urn:microsoft.com/office/officeart/2005/8/layout/orgChart1"/>
    <dgm:cxn modelId="{703DBEE0-EF82-434F-AA31-604CA193A83B}" type="presOf" srcId="{41452A94-F896-41EB-AF3D-7D9DB4D8836D}" destId="{7904BD7C-0AD4-416D-8EFC-8D818C91A1F1}" srcOrd="1" destOrd="0" presId="urn:microsoft.com/office/officeart/2005/8/layout/orgChart1"/>
    <dgm:cxn modelId="{FD5C20E2-8D49-4AA4-84B9-8C04A161896A}" type="presOf" srcId="{8BB1E2B5-3B67-40E2-BB02-26814635D1F6}" destId="{B08DA2A1-F465-4DEE-B8A7-F09943A27716}" srcOrd="0" destOrd="0" presId="urn:microsoft.com/office/officeart/2005/8/layout/orgChart1"/>
    <dgm:cxn modelId="{7EE2CDF0-A708-4A2C-93A8-7D69CFFE5471}" type="presOf" srcId="{38233E51-466D-4D03-9325-5F128AB6AABF}" destId="{661ADF39-26B8-4AC9-A7FE-B7C720F83B08}" srcOrd="1" destOrd="0" presId="urn:microsoft.com/office/officeart/2005/8/layout/orgChart1"/>
    <dgm:cxn modelId="{604C8DF6-B2A9-452E-9F16-0DD222F0305B}" srcId="{8557F9EE-9B7A-4B14-9CD1-69DD0FA5BD42}" destId="{6F7013EF-1B59-43CE-84B7-1715C03802F1}" srcOrd="4" destOrd="0" parTransId="{166E3390-6147-4D10-8BCA-9AE0B285B599}" sibTransId="{9F6497D9-F9F9-4691-98FC-CF97783C3E34}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1CF0FAF7-ACAE-465D-AC57-841FCAD80D90}" type="presOf" srcId="{5BB0D956-20CD-44DE-9F51-DC8B31800408}" destId="{34A757C2-1A1E-415E-97F9-FC4BC16CA8BB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679D25FC-36E6-42AE-A9C5-AEB078FCC01D}" type="presOf" srcId="{4B593F0E-91DF-4E04-A482-D6BCC5F0D29D}" destId="{3C5E33D2-9020-486E-80A8-CBF2E760FE48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9633450F-0236-4ED2-BE4D-654FB0A032DB}" type="presParOf" srcId="{BFC6B6A6-8D51-4B38-9718-A64D8544E48A}" destId="{61EE9945-7762-4B39-9255-7C768C773171}" srcOrd="8" destOrd="0" presId="urn:microsoft.com/office/officeart/2005/8/layout/orgChart1"/>
    <dgm:cxn modelId="{A4546684-E32F-42AF-AF87-4A9F58C543D0}" type="presParOf" srcId="{BFC6B6A6-8D51-4B38-9718-A64D8544E48A}" destId="{840AA7FE-5F34-4330-B363-6754CD4C4019}" srcOrd="9" destOrd="0" presId="urn:microsoft.com/office/officeart/2005/8/layout/orgChart1"/>
    <dgm:cxn modelId="{8ACF6993-941A-4075-8C9F-3DE0176AD066}" type="presParOf" srcId="{840AA7FE-5F34-4330-B363-6754CD4C4019}" destId="{B5441D5A-4414-4665-913E-2F4343E173B3}" srcOrd="0" destOrd="0" presId="urn:microsoft.com/office/officeart/2005/8/layout/orgChart1"/>
    <dgm:cxn modelId="{91A3024D-7660-4C68-92BA-352237AED1B0}" type="presParOf" srcId="{B5441D5A-4414-4665-913E-2F4343E173B3}" destId="{3C5E33D2-9020-486E-80A8-CBF2E760FE48}" srcOrd="0" destOrd="0" presId="urn:microsoft.com/office/officeart/2005/8/layout/orgChart1"/>
    <dgm:cxn modelId="{F0A9A7B6-351F-475B-A653-BEF8D2CC7DE5}" type="presParOf" srcId="{B5441D5A-4414-4665-913E-2F4343E173B3}" destId="{86A09474-EE3E-455D-A07A-0AEF61396832}" srcOrd="1" destOrd="0" presId="urn:microsoft.com/office/officeart/2005/8/layout/orgChart1"/>
    <dgm:cxn modelId="{E12216FC-4098-4E29-BD43-7F2E03429A32}" type="presParOf" srcId="{840AA7FE-5F34-4330-B363-6754CD4C4019}" destId="{B8672204-7424-4E12-A956-8A6694FAA5A0}" srcOrd="1" destOrd="0" presId="urn:microsoft.com/office/officeart/2005/8/layout/orgChart1"/>
    <dgm:cxn modelId="{4175D39F-372E-4D8B-967F-3D476AC5B19D}" type="presParOf" srcId="{840AA7FE-5F34-4330-B363-6754CD4C4019}" destId="{E05C3C1C-D782-4815-92D8-18105578BCFA}" srcOrd="2" destOrd="0" presId="urn:microsoft.com/office/officeart/2005/8/layout/orgChart1"/>
    <dgm:cxn modelId="{B042A212-8C9E-4CCD-8FBA-32B5FB22BA40}" type="presParOf" srcId="{BFC6B6A6-8D51-4B38-9718-A64D8544E48A}" destId="{7E3B04C6-7CCE-4007-821D-48C1D3E7910A}" srcOrd="10" destOrd="0" presId="urn:microsoft.com/office/officeart/2005/8/layout/orgChart1"/>
    <dgm:cxn modelId="{E6C5F3F5-3F79-471F-8072-E8C8C12DD96A}" type="presParOf" srcId="{BFC6B6A6-8D51-4B38-9718-A64D8544E48A}" destId="{3A4FCC34-C511-42B6-B580-DC5A56190140}" srcOrd="11" destOrd="0" presId="urn:microsoft.com/office/officeart/2005/8/layout/orgChart1"/>
    <dgm:cxn modelId="{A8FE7E0D-8E12-4490-AFD2-8F76F20F51E2}" type="presParOf" srcId="{3A4FCC34-C511-42B6-B580-DC5A56190140}" destId="{ECE3DE35-DC9E-4BA3-95ED-B5C56233E5E4}" srcOrd="0" destOrd="0" presId="urn:microsoft.com/office/officeart/2005/8/layout/orgChart1"/>
    <dgm:cxn modelId="{9DE60DE1-A920-48EB-8C40-F1CF74F5C8AA}" type="presParOf" srcId="{ECE3DE35-DC9E-4BA3-95ED-B5C56233E5E4}" destId="{319DCCF5-7E43-4B53-9D07-AD571DB77B9A}" srcOrd="0" destOrd="0" presId="urn:microsoft.com/office/officeart/2005/8/layout/orgChart1"/>
    <dgm:cxn modelId="{797469AA-2B26-4D2A-B20F-F2EC0D5392F6}" type="presParOf" srcId="{ECE3DE35-DC9E-4BA3-95ED-B5C56233E5E4}" destId="{661ADF39-26B8-4AC9-A7FE-B7C720F83B08}" srcOrd="1" destOrd="0" presId="urn:microsoft.com/office/officeart/2005/8/layout/orgChart1"/>
    <dgm:cxn modelId="{9E80F894-24DC-42FD-A292-D5CB7CE7EBFA}" type="presParOf" srcId="{3A4FCC34-C511-42B6-B580-DC5A56190140}" destId="{440B1299-254E-4B27-9AA2-094DA95A9DD5}" srcOrd="1" destOrd="0" presId="urn:microsoft.com/office/officeart/2005/8/layout/orgChart1"/>
    <dgm:cxn modelId="{F6434EEF-EF7D-4908-B224-D028D71645F9}" type="presParOf" srcId="{3A4FCC34-C511-42B6-B580-DC5A56190140}" destId="{29FEE4A9-776C-4905-8637-1171F347C452}" srcOrd="2" destOrd="0" presId="urn:microsoft.com/office/officeart/2005/8/layout/orgChart1"/>
    <dgm:cxn modelId="{434E356D-AA8A-4A3D-A523-5FB6808E7FEE}" type="presParOf" srcId="{BFC6B6A6-8D51-4B38-9718-A64D8544E48A}" destId="{89377792-3A10-4D9A-A0EA-DFDBB2E4EA79}" srcOrd="12" destOrd="0" presId="urn:microsoft.com/office/officeart/2005/8/layout/orgChart1"/>
    <dgm:cxn modelId="{51D70285-0453-4FD9-91E5-4D3A6B969616}" type="presParOf" srcId="{BFC6B6A6-8D51-4B38-9718-A64D8544E48A}" destId="{98216242-91E8-492B-AB6F-E67B9FB77E02}" srcOrd="13" destOrd="0" presId="urn:microsoft.com/office/officeart/2005/8/layout/orgChart1"/>
    <dgm:cxn modelId="{145F3C03-D761-48AB-89F7-442D5D250750}" type="presParOf" srcId="{98216242-91E8-492B-AB6F-E67B9FB77E02}" destId="{12271447-3F07-471D-ABFD-6C8B165E36F1}" srcOrd="0" destOrd="0" presId="urn:microsoft.com/office/officeart/2005/8/layout/orgChart1"/>
    <dgm:cxn modelId="{9BAAC2A3-3BD1-44C7-934C-4933344E784D}" type="presParOf" srcId="{12271447-3F07-471D-ABFD-6C8B165E36F1}" destId="{7D50AEA9-9020-4015-B28E-8429DB7D48BE}" srcOrd="0" destOrd="0" presId="urn:microsoft.com/office/officeart/2005/8/layout/orgChart1"/>
    <dgm:cxn modelId="{80CAA1EF-C4D6-4710-9C24-950B172E44BD}" type="presParOf" srcId="{12271447-3F07-471D-ABFD-6C8B165E36F1}" destId="{24F069F6-BB3D-4F10-9CE4-2199203615C1}" srcOrd="1" destOrd="0" presId="urn:microsoft.com/office/officeart/2005/8/layout/orgChart1"/>
    <dgm:cxn modelId="{39BDCB87-F072-404C-95CD-878346E0CB8A}" type="presParOf" srcId="{98216242-91E8-492B-AB6F-E67B9FB77E02}" destId="{819B27F1-92D1-4176-9BCF-5C0178B048FF}" srcOrd="1" destOrd="0" presId="urn:microsoft.com/office/officeart/2005/8/layout/orgChart1"/>
    <dgm:cxn modelId="{881D5C7E-C9FB-4182-966C-7292E8E3D384}" type="presParOf" srcId="{98216242-91E8-492B-AB6F-E67B9FB77E02}" destId="{6B60B804-2C54-44F1-9BDE-9F610DBC1219}" srcOrd="2" destOrd="0" presId="urn:microsoft.com/office/officeart/2005/8/layout/orgChart1"/>
    <dgm:cxn modelId="{38AA553A-CF4F-4894-A9AB-73C9E781BCCD}" type="presParOf" srcId="{BFC6B6A6-8D51-4B38-9718-A64D8544E48A}" destId="{A8CA6D90-2D83-4FFD-A044-071E87493F89}" srcOrd="14" destOrd="0" presId="urn:microsoft.com/office/officeart/2005/8/layout/orgChart1"/>
    <dgm:cxn modelId="{D66A0994-2589-41EB-BFA9-B38C11D247EC}" type="presParOf" srcId="{BFC6B6A6-8D51-4B38-9718-A64D8544E48A}" destId="{78DD7AC7-5103-4747-B2A4-9897256F7C7A}" srcOrd="15" destOrd="0" presId="urn:microsoft.com/office/officeart/2005/8/layout/orgChart1"/>
    <dgm:cxn modelId="{2BCF7609-EEBD-49CA-A238-7D2972383489}" type="presParOf" srcId="{78DD7AC7-5103-4747-B2A4-9897256F7C7A}" destId="{2FEB2223-D3E3-4CE7-B60F-FF453E2ACCA1}" srcOrd="0" destOrd="0" presId="urn:microsoft.com/office/officeart/2005/8/layout/orgChart1"/>
    <dgm:cxn modelId="{05D0087E-12DB-4FB3-82F8-7C9240C1F869}" type="presParOf" srcId="{2FEB2223-D3E3-4CE7-B60F-FF453E2ACCA1}" destId="{D496677B-5E26-43E3-959A-30ADEF8BD27A}" srcOrd="0" destOrd="0" presId="urn:microsoft.com/office/officeart/2005/8/layout/orgChart1"/>
    <dgm:cxn modelId="{54896117-53BD-4D02-BE0F-0BDB278D4CFD}" type="presParOf" srcId="{2FEB2223-D3E3-4CE7-B60F-FF453E2ACCA1}" destId="{7904BD7C-0AD4-416D-8EFC-8D818C91A1F1}" srcOrd="1" destOrd="0" presId="urn:microsoft.com/office/officeart/2005/8/layout/orgChart1"/>
    <dgm:cxn modelId="{9138D477-88BA-42DD-8AF7-F8970F5C01FB}" type="presParOf" srcId="{78DD7AC7-5103-4747-B2A4-9897256F7C7A}" destId="{90BE172D-B48A-48BF-8E38-BD953E02666C}" srcOrd="1" destOrd="0" presId="urn:microsoft.com/office/officeart/2005/8/layout/orgChart1"/>
    <dgm:cxn modelId="{CAC65215-020B-43DE-94E0-6D8EE77EF2AE}" type="presParOf" srcId="{78DD7AC7-5103-4747-B2A4-9897256F7C7A}" destId="{991BDCF7-5A7C-4E03-9AB0-DD2544D4E7F1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C37CC64-1F75-479A-A620-8D1212CA3372}" type="presParOf" srcId="{4249367B-3E28-46E7-B7CA-5EDDAA6EAF64}" destId="{3B348E5E-C708-4F5E-A504-AAEAEEF45066}" srcOrd="4" destOrd="0" presId="urn:microsoft.com/office/officeart/2005/8/layout/orgChart1"/>
    <dgm:cxn modelId="{7187D98F-FEEF-45A8-A3A1-FA40EAA466B7}" type="presParOf" srcId="{4249367B-3E28-46E7-B7CA-5EDDAA6EAF64}" destId="{996E67FB-DCD0-4FF0-837E-B0CE798FF979}" srcOrd="5" destOrd="0" presId="urn:microsoft.com/office/officeart/2005/8/layout/orgChart1"/>
    <dgm:cxn modelId="{F31546F2-EFFE-4A2C-9511-9F450CA5453D}" type="presParOf" srcId="{996E67FB-DCD0-4FF0-837E-B0CE798FF979}" destId="{F6EA9A7F-2CBB-479F-B0D1-B2A3DEEA4682}" srcOrd="0" destOrd="0" presId="urn:microsoft.com/office/officeart/2005/8/layout/orgChart1"/>
    <dgm:cxn modelId="{C6C00C65-D245-4D69-9C4E-9C1EED15A172}" type="presParOf" srcId="{F6EA9A7F-2CBB-479F-B0D1-B2A3DEEA4682}" destId="{B08DA2A1-F465-4DEE-B8A7-F09943A27716}" srcOrd="0" destOrd="0" presId="urn:microsoft.com/office/officeart/2005/8/layout/orgChart1"/>
    <dgm:cxn modelId="{E837AA6E-BE3C-4C85-8E30-BAF3F16BDA56}" type="presParOf" srcId="{F6EA9A7F-2CBB-479F-B0D1-B2A3DEEA4682}" destId="{BB89E035-E96C-4203-BA79-9A89F5F01C88}" srcOrd="1" destOrd="0" presId="urn:microsoft.com/office/officeart/2005/8/layout/orgChart1"/>
    <dgm:cxn modelId="{7D438BC1-5223-4541-AB4C-4CDCF43A36AE}" type="presParOf" srcId="{996E67FB-DCD0-4FF0-837E-B0CE798FF979}" destId="{DA1747B6-586B-415F-BD27-2D3DF3C25946}" srcOrd="1" destOrd="0" presId="urn:microsoft.com/office/officeart/2005/8/layout/orgChart1"/>
    <dgm:cxn modelId="{B7982A58-3DCD-4123-97E4-0E1B91E0B26F}" type="presParOf" srcId="{996E67FB-DCD0-4FF0-837E-B0CE798FF979}" destId="{86D3F4C4-6380-4DE1-A6B2-2FB2850F4097}" srcOrd="2" destOrd="0" presId="urn:microsoft.com/office/officeart/2005/8/layout/orgChart1"/>
    <dgm:cxn modelId="{7DDFC574-6EFB-4636-BE3B-ABDAB9A0C244}" type="presParOf" srcId="{4249367B-3E28-46E7-B7CA-5EDDAA6EAF64}" destId="{C467D954-33DC-4781-9AE4-EBED05CB0ED8}" srcOrd="6" destOrd="0" presId="urn:microsoft.com/office/officeart/2005/8/layout/orgChart1"/>
    <dgm:cxn modelId="{E885FEA3-5118-4730-BD0B-98BD78C2C55F}" type="presParOf" srcId="{4249367B-3E28-46E7-B7CA-5EDDAA6EAF64}" destId="{27DD010F-E108-458A-A84D-ED717B2301E2}" srcOrd="7" destOrd="0" presId="urn:microsoft.com/office/officeart/2005/8/layout/orgChart1"/>
    <dgm:cxn modelId="{29048945-30AA-4678-A814-53666800FA64}" type="presParOf" srcId="{27DD010F-E108-458A-A84D-ED717B2301E2}" destId="{248238D8-B8F3-4235-B192-45B3DFBCD61D}" srcOrd="0" destOrd="0" presId="urn:microsoft.com/office/officeart/2005/8/layout/orgChart1"/>
    <dgm:cxn modelId="{0A1D556E-61F3-4AB5-A35D-0ABD0B4BBD85}" type="presParOf" srcId="{248238D8-B8F3-4235-B192-45B3DFBCD61D}" destId="{3A5942A4-E33D-468C-94C2-3787ADB64AEE}" srcOrd="0" destOrd="0" presId="urn:microsoft.com/office/officeart/2005/8/layout/orgChart1"/>
    <dgm:cxn modelId="{395F1019-81A1-4F10-BD4D-63BE4637A04F}" type="presParOf" srcId="{248238D8-B8F3-4235-B192-45B3DFBCD61D}" destId="{34A757C2-1A1E-415E-97F9-FC4BC16CA8BB}" srcOrd="1" destOrd="0" presId="urn:microsoft.com/office/officeart/2005/8/layout/orgChart1"/>
    <dgm:cxn modelId="{D8547AC0-0FC0-4A84-9DBC-143349AD9853}" type="presParOf" srcId="{27DD010F-E108-458A-A84D-ED717B2301E2}" destId="{49155D48-F4FA-4720-BEEF-62EA75279E9F}" srcOrd="1" destOrd="0" presId="urn:microsoft.com/office/officeart/2005/8/layout/orgChart1"/>
    <dgm:cxn modelId="{87AD975F-4587-4453-A399-9EB2C5F008B6}" type="presParOf" srcId="{27DD010F-E108-458A-A84D-ED717B2301E2}" destId="{A3398699-D02B-4E3D-A5D8-93376B67CD38}" srcOrd="2" destOrd="0" presId="urn:microsoft.com/office/officeart/2005/8/layout/orgChart1"/>
    <dgm:cxn modelId="{B13F0295-1343-43C1-A58A-EB1B05C1944B}" type="presParOf" srcId="{4249367B-3E28-46E7-B7CA-5EDDAA6EAF64}" destId="{60EC2103-EFBC-4886-B711-A82F8D9AE1A6}" srcOrd="8" destOrd="0" presId="urn:microsoft.com/office/officeart/2005/8/layout/orgChart1"/>
    <dgm:cxn modelId="{F204F151-09DB-43AA-896F-67427F8919E0}" type="presParOf" srcId="{4249367B-3E28-46E7-B7CA-5EDDAA6EAF64}" destId="{21DDF4C8-8D84-4E34-9AEF-996C4EFA3058}" srcOrd="9" destOrd="0" presId="urn:microsoft.com/office/officeart/2005/8/layout/orgChart1"/>
    <dgm:cxn modelId="{7F1016DB-D997-48B8-B8EB-AA7E75EDA0C8}" type="presParOf" srcId="{21DDF4C8-8D84-4E34-9AEF-996C4EFA3058}" destId="{E811C78C-9834-4F9A-BACD-B982458FC528}" srcOrd="0" destOrd="0" presId="urn:microsoft.com/office/officeart/2005/8/layout/orgChart1"/>
    <dgm:cxn modelId="{444F50BE-B7E2-4C5F-BF4C-E45EB3ABE0C8}" type="presParOf" srcId="{E811C78C-9834-4F9A-BACD-B982458FC528}" destId="{06BAA1EB-7534-445D-8857-76BBAC35092E}" srcOrd="0" destOrd="0" presId="urn:microsoft.com/office/officeart/2005/8/layout/orgChart1"/>
    <dgm:cxn modelId="{5612696C-A19E-4DC9-A3D7-EA9A869C2B1D}" type="presParOf" srcId="{E811C78C-9834-4F9A-BACD-B982458FC528}" destId="{E42500ED-7987-4CFA-B33F-FF1E4984379B}" srcOrd="1" destOrd="0" presId="urn:microsoft.com/office/officeart/2005/8/layout/orgChart1"/>
    <dgm:cxn modelId="{C8D06AC2-6358-4626-9C40-EB066AACACE0}" type="presParOf" srcId="{21DDF4C8-8D84-4E34-9AEF-996C4EFA3058}" destId="{90317AE2-492F-4BCE-A770-D416F6E14C55}" srcOrd="1" destOrd="0" presId="urn:microsoft.com/office/officeart/2005/8/layout/orgChart1"/>
    <dgm:cxn modelId="{3A9F1403-DE27-4A8B-B33F-A933AD78AD21}" type="presParOf" srcId="{21DDF4C8-8D84-4E34-9AEF-996C4EFA3058}" destId="{94ECAAF0-999E-4B3B-BC6C-4B87A242B37D}" srcOrd="2" destOrd="0" presId="urn:microsoft.com/office/officeart/2005/8/layout/orgChart1"/>
    <dgm:cxn modelId="{711059A4-E0AD-4434-BB8F-716054B87052}" type="presParOf" srcId="{4249367B-3E28-46E7-B7CA-5EDDAA6EAF64}" destId="{663C64DE-9A6D-4F12-B20A-0FC9C63AA540}" srcOrd="10" destOrd="0" presId="urn:microsoft.com/office/officeart/2005/8/layout/orgChart1"/>
    <dgm:cxn modelId="{05A40B00-8CF4-47B3-B9BC-0563D5111E38}" type="presParOf" srcId="{4249367B-3E28-46E7-B7CA-5EDDAA6EAF64}" destId="{939D6E7F-A9B6-4A94-89F8-326460D2C89C}" srcOrd="11" destOrd="0" presId="urn:microsoft.com/office/officeart/2005/8/layout/orgChart1"/>
    <dgm:cxn modelId="{FB06B516-C766-4A43-9778-A6866A5C6C74}" type="presParOf" srcId="{939D6E7F-A9B6-4A94-89F8-326460D2C89C}" destId="{D21FB67A-2079-4770-8690-209270B38348}" srcOrd="0" destOrd="0" presId="urn:microsoft.com/office/officeart/2005/8/layout/orgChart1"/>
    <dgm:cxn modelId="{5D31C2C7-74C3-493F-B83A-E3163B863DC1}" type="presParOf" srcId="{D21FB67A-2079-4770-8690-209270B38348}" destId="{8A850E4E-DF7C-4D67-9258-8EADBBFB4568}" srcOrd="0" destOrd="0" presId="urn:microsoft.com/office/officeart/2005/8/layout/orgChart1"/>
    <dgm:cxn modelId="{A7EC2898-F6B5-4A20-B149-59303904395D}" type="presParOf" srcId="{D21FB67A-2079-4770-8690-209270B38348}" destId="{44612B56-EA6F-4B0C-B0BC-A7E227F6A8E8}" srcOrd="1" destOrd="0" presId="urn:microsoft.com/office/officeart/2005/8/layout/orgChart1"/>
    <dgm:cxn modelId="{23105042-A4A7-442B-B031-D6C2F7E216E9}" type="presParOf" srcId="{939D6E7F-A9B6-4A94-89F8-326460D2C89C}" destId="{51809804-57C7-47E4-9DE4-4F6F67A6EDAA}" srcOrd="1" destOrd="0" presId="urn:microsoft.com/office/officeart/2005/8/layout/orgChart1"/>
    <dgm:cxn modelId="{0BE50AA7-6FF3-4CED-89B0-F71C893EC08B}" type="presParOf" srcId="{939D6E7F-A9B6-4A94-89F8-326460D2C89C}" destId="{16DB8921-5D70-475B-B33D-EE5040B4C5A5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826031-0503-4C4D-A4B2-9A7F07497D6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A0DAD3-9606-49EE-8BC4-AE12D1658EE6}" type="parTrans" cxnId="{E739A645-EA4A-4120-B887-D66DCBF2BACB}">
      <dgm:prSet/>
      <dgm:spPr/>
      <dgm:t>
        <a:bodyPr/>
        <a:lstStyle/>
        <a:p>
          <a:endParaRPr lang="en-US"/>
        </a:p>
      </dgm:t>
    </dgm:pt>
    <dgm:pt modelId="{121AFABC-BAFF-4F33-ACAF-3BE278D6106C}" type="sibTrans" cxnId="{E739A645-EA4A-4120-B887-D66DCBF2BACB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 custRadScaleRad="100041" custRadScaleInc="-68">
        <dgm:presLayoutVars>
          <dgm:bulletEnabled val="1"/>
        </dgm:presLayoutVars>
      </dgm:prSet>
      <dgm:spPr/>
    </dgm:pt>
    <dgm:pt modelId="{8EAAB0D8-9E78-464E-B677-2EEBEBC0F77E}" type="pres">
      <dgm:prSet presAssocID="{9FA0DAD3-9606-49EE-8BC4-AE12D1658EE6}" presName="Name9" presStyleLbl="parChTrans1D2" presStyleIdx="3" presStyleCnt="4"/>
      <dgm:spPr/>
    </dgm:pt>
    <dgm:pt modelId="{D48BD779-00C3-47DC-A91F-F82C0FF4DB80}" type="pres">
      <dgm:prSet presAssocID="{9FA0DAD3-9606-49EE-8BC4-AE12D1658EE6}" presName="connTx" presStyleLbl="parChTrans1D2" presStyleIdx="3" presStyleCnt="4"/>
      <dgm:spPr/>
    </dgm:pt>
    <dgm:pt modelId="{28E2A788-7341-48A0-BCDE-9417FB9E9A7A}" type="pres">
      <dgm:prSet presAssocID="{D1826031-0503-4C4D-A4B2-9A7F07497D68}" presName="node" presStyleLbl="node1" presStyleIdx="3" presStyleCnt="4">
        <dgm:presLayoutVars>
          <dgm:bulletEnabled val="1"/>
        </dgm:presLayoutVars>
      </dgm:prSet>
      <dgm:spPr/>
    </dgm:pt>
  </dgm:ptLst>
  <dgm:cxnLst>
    <dgm:cxn modelId="{27BA5808-B1B1-45C1-9D42-D354279FAEE7}" type="presOf" srcId="{D1826031-0503-4C4D-A4B2-9A7F07497D68}" destId="{28E2A788-7341-48A0-BCDE-9417FB9E9A7A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98351643-1287-4A5B-9C93-57043683BC0E}" type="presOf" srcId="{9FA0DAD3-9606-49EE-8BC4-AE12D1658EE6}" destId="{8EAAB0D8-9E78-464E-B677-2EEBEBC0F77E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739A645-EA4A-4120-B887-D66DCBF2BACB}" srcId="{915165F4-27B5-4EAB-944C-A9BA2AAB4DE3}" destId="{D1826031-0503-4C4D-A4B2-9A7F07497D68}" srcOrd="3" destOrd="0" parTransId="{9FA0DAD3-9606-49EE-8BC4-AE12D1658EE6}" sibTransId="{121AFABC-BAFF-4F33-ACAF-3BE278D6106C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94D3908B-F993-4126-8C99-7F1BF97D6446}" type="presOf" srcId="{9FA0DAD3-9606-49EE-8BC4-AE12D1658EE6}" destId="{D48BD779-00C3-47DC-A91F-F82C0FF4DB80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79334EE4-611E-4F98-B62B-7FE4B0D6D0DF}" type="presParOf" srcId="{7F8C1E0C-5CCF-401C-BBAD-ABCA7E9C1736}" destId="{8EAAB0D8-9E78-464E-B677-2EEBEBC0F77E}" srcOrd="7" destOrd="0" presId="urn:microsoft.com/office/officeart/2005/8/layout/radial1"/>
    <dgm:cxn modelId="{6C1CF2FD-0815-4F71-AF53-7A89EF166A96}" type="presParOf" srcId="{8EAAB0D8-9E78-464E-B677-2EEBEBC0F77E}" destId="{D48BD779-00C3-47DC-A91F-F82C0FF4DB80}" srcOrd="0" destOrd="0" presId="urn:microsoft.com/office/officeart/2005/8/layout/radial1"/>
    <dgm:cxn modelId="{737BA1EC-6C14-4DD1-AAB6-D15D1E4BFD12}" type="presParOf" srcId="{7F8C1E0C-5CCF-401C-BBAD-ABCA7E9C1736}" destId="{28E2A788-7341-48A0-BCDE-9417FB9E9A7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650DBE-DF73-4863-8752-199F3051658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2A9D99-CDF4-4286-A97E-AEFE7FA9C6EA}" type="parTrans" cxnId="{3AF2D6EB-8885-4A1C-B23F-1F7C6D2A9B75}">
      <dgm:prSet/>
      <dgm:spPr/>
      <dgm:t>
        <a:bodyPr/>
        <a:lstStyle/>
        <a:p>
          <a:endParaRPr lang="en-US"/>
        </a:p>
      </dgm:t>
    </dgm:pt>
    <dgm:pt modelId="{BBAEE802-8DBC-4CAE-9166-03EDD391D233}" type="sibTrans" cxnId="{3AF2D6EB-8885-4A1C-B23F-1F7C6D2A9B75}">
      <dgm:prSet/>
      <dgm:spPr/>
    </dgm:pt>
    <dgm:pt modelId="{DC5C8C3C-F418-46FD-B975-0BFF0D2289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5F6FD6-89BF-4AF9-B889-22AE83D325AD}" type="parTrans" cxnId="{C6ED0F6B-98C7-464B-BAE4-39AECF236F15}">
      <dgm:prSet/>
      <dgm:spPr/>
      <dgm:t>
        <a:bodyPr/>
        <a:lstStyle/>
        <a:p>
          <a:endParaRPr lang="en-US"/>
        </a:p>
      </dgm:t>
    </dgm:pt>
    <dgm:pt modelId="{40F9E188-C1A1-4995-BA29-F4089CFCC532}" type="sibTrans" cxnId="{C6ED0F6B-98C7-464B-BAE4-39AECF236F15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C13C4090-180D-4B5E-9382-D45D7B541FC7}" type="pres">
      <dgm:prSet presAssocID="{F72A9D99-CDF4-4286-A97E-AEFE7FA9C6EA}" presName="Name9" presStyleLbl="parChTrans1D2" presStyleIdx="2" presStyleCnt="6"/>
      <dgm:spPr/>
    </dgm:pt>
    <dgm:pt modelId="{C4357051-C53B-4F87-B538-C789C0767BE2}" type="pres">
      <dgm:prSet presAssocID="{F72A9D99-CDF4-4286-A97E-AEFE7FA9C6EA}" presName="connTx" presStyleLbl="parChTrans1D2" presStyleIdx="2" presStyleCnt="6"/>
      <dgm:spPr/>
    </dgm:pt>
    <dgm:pt modelId="{F125F6CB-487D-4A78-95CA-F47E33B515BE}" type="pres">
      <dgm:prSet presAssocID="{9D650DBE-DF73-4863-8752-199F30516589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6"/>
      <dgm:spPr/>
    </dgm:pt>
    <dgm:pt modelId="{C2E00B56-D313-43AF-B0B8-EE9EE0E45574}" type="pres">
      <dgm:prSet presAssocID="{102BB25D-1F0C-4DC0-9899-60DF75E61A4C}" presName="connTx" presStyleLbl="parChTrans1D2" presStyleIdx="4" presStyleCnt="6"/>
      <dgm:spPr/>
    </dgm:pt>
    <dgm:pt modelId="{B6BAC1A6-4BC3-4BB6-9C63-EE1B9FB7E618}" type="pres">
      <dgm:prSet presAssocID="{00B774C7-310D-4187-8044-8F79221C96D4}" presName="node" presStyleLbl="node1" presStyleIdx="4" presStyleCnt="6">
        <dgm:presLayoutVars>
          <dgm:bulletEnabled val="1"/>
        </dgm:presLayoutVars>
      </dgm:prSet>
      <dgm:spPr/>
    </dgm:pt>
    <dgm:pt modelId="{5AA2EFF1-5C32-4D2B-A37E-701029407B7E}" type="pres">
      <dgm:prSet presAssocID="{465F6FD6-89BF-4AF9-B889-22AE83D325AD}" presName="Name9" presStyleLbl="parChTrans1D2" presStyleIdx="5" presStyleCnt="6"/>
      <dgm:spPr/>
    </dgm:pt>
    <dgm:pt modelId="{C462C92C-7425-495F-B9D7-2E843FCE1757}" type="pres">
      <dgm:prSet presAssocID="{465F6FD6-89BF-4AF9-B889-22AE83D325AD}" presName="connTx" presStyleLbl="parChTrans1D2" presStyleIdx="5" presStyleCnt="6"/>
      <dgm:spPr/>
    </dgm:pt>
    <dgm:pt modelId="{A11D0263-3315-4AD3-891C-71C8B38BF166}" type="pres">
      <dgm:prSet presAssocID="{DC5C8C3C-F418-46FD-B975-0BFF0D2289B1}" presName="node" presStyleLbl="node1" presStyleIdx="5" presStyleCnt="6">
        <dgm:presLayoutVars>
          <dgm:bulletEnabled val="1"/>
        </dgm:presLayoutVars>
      </dgm:prSet>
      <dgm:spPr/>
    </dgm:pt>
  </dgm:ptLst>
  <dgm:cxnLst>
    <dgm:cxn modelId="{7C02320D-8AA0-4B12-BA38-CB40751DC4AA}" type="presOf" srcId="{9D650DBE-DF73-4863-8752-199F30516589}" destId="{F125F6CB-487D-4A78-95CA-F47E33B515BE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22FB6811-67DF-4BE4-A434-5C6E090C4136}" type="presOf" srcId="{F72A9D99-CDF4-4286-A97E-AEFE7FA9C6EA}" destId="{C13C4090-180D-4B5E-9382-D45D7B541FC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FCB6D83E-284F-494F-B080-D61AD7FF5E5F}" type="presOf" srcId="{DC5C8C3C-F418-46FD-B975-0BFF0D2289B1}" destId="{A11D0263-3315-4AD3-891C-71C8B38BF16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C6ED0F6B-98C7-464B-BAE4-39AECF236F15}" srcId="{915165F4-27B5-4EAB-944C-A9BA2AAB4DE3}" destId="{DC5C8C3C-F418-46FD-B975-0BFF0D2289B1}" srcOrd="5" destOrd="0" parTransId="{465F6FD6-89BF-4AF9-B889-22AE83D325AD}" sibTransId="{40F9E188-C1A1-4995-BA29-F4089CFCC532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0F6CDE95-2C17-4A42-9EF1-474FED46E522}" type="presOf" srcId="{465F6FD6-89BF-4AF9-B889-22AE83D325AD}" destId="{5AA2EFF1-5C32-4D2B-A37E-701029407B7E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AC2635B6-37CB-4B15-89C6-8D4BF0E60C8E}" type="presOf" srcId="{F72A9D99-CDF4-4286-A97E-AEFE7FA9C6EA}" destId="{C4357051-C53B-4F87-B538-C789C0767BE2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4911E5E9-7EDE-4A38-8FD6-8ADA8207EE73}" type="presOf" srcId="{465F6FD6-89BF-4AF9-B889-22AE83D325AD}" destId="{C462C92C-7425-495F-B9D7-2E843FCE1757}" srcOrd="1" destOrd="0" presId="urn:microsoft.com/office/officeart/2005/8/layout/radial1"/>
    <dgm:cxn modelId="{3AF2D6EB-8885-4A1C-B23F-1F7C6D2A9B75}" srcId="{915165F4-27B5-4EAB-944C-A9BA2AAB4DE3}" destId="{9D650DBE-DF73-4863-8752-199F30516589}" srcOrd="2" destOrd="0" parTransId="{F72A9D99-CDF4-4286-A97E-AEFE7FA9C6EA}" sibTransId="{BBAEE802-8DBC-4CAE-9166-03EDD391D233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C472D338-9560-4723-BDAB-99F34C753D1D}" type="presParOf" srcId="{7F8C1E0C-5CCF-401C-BBAD-ABCA7E9C1736}" destId="{C13C4090-180D-4B5E-9382-D45D7B541FC7}" srcOrd="5" destOrd="0" presId="urn:microsoft.com/office/officeart/2005/8/layout/radial1"/>
    <dgm:cxn modelId="{53977E62-B6BF-43B4-B6AF-2ADD3AA3A5E1}" type="presParOf" srcId="{C13C4090-180D-4B5E-9382-D45D7B541FC7}" destId="{C4357051-C53B-4F87-B538-C789C0767BE2}" srcOrd="0" destOrd="0" presId="urn:microsoft.com/office/officeart/2005/8/layout/radial1"/>
    <dgm:cxn modelId="{A5518577-9BD5-4348-8F40-5E2533882A68}" type="presParOf" srcId="{7F8C1E0C-5CCF-401C-BBAD-ABCA7E9C1736}" destId="{F125F6CB-487D-4A78-95CA-F47E33B515BE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  <dgm:cxn modelId="{604225D8-F225-4E9A-9FCD-89CA95843319}" type="presParOf" srcId="{7F8C1E0C-5CCF-401C-BBAD-ABCA7E9C1736}" destId="{5AA2EFF1-5C32-4D2B-A37E-701029407B7E}" srcOrd="11" destOrd="0" presId="urn:microsoft.com/office/officeart/2005/8/layout/radial1"/>
    <dgm:cxn modelId="{B67CE858-5856-4C0E-8DF2-88AC21111B8E}" type="presParOf" srcId="{5AA2EFF1-5C32-4D2B-A37E-701029407B7E}" destId="{C462C92C-7425-495F-B9D7-2E843FCE1757}" srcOrd="0" destOrd="0" presId="urn:microsoft.com/office/officeart/2005/8/layout/radial1"/>
    <dgm:cxn modelId="{01A69DA4-29F8-4B02-A302-355E2E8AF3C8}" type="presParOf" srcId="{7F8C1E0C-5CCF-401C-BBAD-ABCA7E9C1736}" destId="{A11D0263-3315-4AD3-891C-71C8B38BF16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FFF041-7416-4BE0-9713-9B10AD891B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E16AC3-F842-4EF6-AAAF-4CCBAB5611FB}" type="parTrans" cxnId="{C297A5D0-435C-4DFF-830A-1E84DA3D0546}">
      <dgm:prSet/>
      <dgm:spPr/>
      <dgm:t>
        <a:bodyPr/>
        <a:lstStyle/>
        <a:p>
          <a:endParaRPr lang="en-US"/>
        </a:p>
      </dgm:t>
    </dgm:pt>
    <dgm:pt modelId="{36E2AB53-7613-4D1E-8893-1ADFC5250AF4}" type="sibTrans" cxnId="{C297A5D0-435C-4DFF-830A-1E84DA3D0546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539EDEE9-0CDB-4A3E-B353-1770D835C8CB}" type="pres">
      <dgm:prSet presAssocID="{22E16AC3-F842-4EF6-AAAF-4CCBAB5611FB}" presName="Name9" presStyleLbl="parChTrans1D2" presStyleIdx="4" presStyleCnt="5"/>
      <dgm:spPr/>
    </dgm:pt>
    <dgm:pt modelId="{5CA504D4-F275-442C-8396-7C6299725E9B}" type="pres">
      <dgm:prSet presAssocID="{22E16AC3-F842-4EF6-AAAF-4CCBAB5611FB}" presName="connTx" presStyleLbl="parChTrans1D2" presStyleIdx="4" presStyleCnt="5"/>
      <dgm:spPr/>
    </dgm:pt>
    <dgm:pt modelId="{27775E2D-6AB4-46FB-A615-A707B464FF19}" type="pres">
      <dgm:prSet presAssocID="{87FFF041-7416-4BE0-9713-9B10AD891B4D}" presName="node" presStyleLbl="node1" presStyleIdx="4" presStyleCnt="5">
        <dgm:presLayoutVars>
          <dgm:bulletEnabled val="1"/>
        </dgm:presLayoutVars>
      </dgm:prSet>
      <dgm:spPr/>
    </dgm:pt>
  </dgm:ptLst>
  <dgm:cxnLst>
    <dgm:cxn modelId="{6C528A10-B8D6-46A2-B283-1D5FB0A22F33}" type="presOf" srcId="{22E16AC3-F842-4EF6-AAAF-4CCBAB5611FB}" destId="{539EDEE9-0CDB-4A3E-B353-1770D835C8CB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039F20C6-7351-4F1B-B2A0-1588F3FD1B4F}" type="presOf" srcId="{22E16AC3-F842-4EF6-AAAF-4CCBAB5611FB}" destId="{5CA504D4-F275-442C-8396-7C6299725E9B}" srcOrd="1" destOrd="0" presId="urn:microsoft.com/office/officeart/2005/8/layout/radial1"/>
    <dgm:cxn modelId="{C297A5D0-435C-4DFF-830A-1E84DA3D0546}" srcId="{915165F4-27B5-4EAB-944C-A9BA2AAB4DE3}" destId="{87FFF041-7416-4BE0-9713-9B10AD891B4D}" srcOrd="4" destOrd="0" parTransId="{22E16AC3-F842-4EF6-AAAF-4CCBAB5611FB}" sibTransId="{36E2AB53-7613-4D1E-8893-1ADFC5250AF4}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165BCE9-2EA6-4671-BCC4-8A4C9763BBB1}" type="presOf" srcId="{87FFF041-7416-4BE0-9713-9B10AD891B4D}" destId="{27775E2D-6AB4-46FB-A615-A707B464FF19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FE8543B0-0E7C-4CCD-8B26-49D2036C2199}" type="presParOf" srcId="{7F8C1E0C-5CCF-401C-BBAD-ABCA7E9C1736}" destId="{539EDEE9-0CDB-4A3E-B353-1770D835C8CB}" srcOrd="9" destOrd="0" presId="urn:microsoft.com/office/officeart/2005/8/layout/radial1"/>
    <dgm:cxn modelId="{2CB8444D-BFA9-4FEC-825B-8E01DDB88C33}" type="presParOf" srcId="{539EDEE9-0CDB-4A3E-B353-1770D835C8CB}" destId="{5CA504D4-F275-442C-8396-7C6299725E9B}" srcOrd="0" destOrd="0" presId="urn:microsoft.com/office/officeart/2005/8/layout/radial1"/>
    <dgm:cxn modelId="{8FFD8BCC-7247-4641-8692-8B3287EE7AE0}" type="presParOf" srcId="{7F8C1E0C-5CCF-401C-BBAD-ABCA7E9C1736}" destId="{27775E2D-6AB4-46FB-A615-A707B464FF1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FE3118-6DAE-4456-A23E-782C2A1482F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8D21F2-3CF2-46E6-A28F-0E0445ACC317}" type="parTrans" cxnId="{91192D0E-52AE-4E2C-82B6-F40162E2C483}">
      <dgm:prSet/>
      <dgm:spPr/>
      <dgm:t>
        <a:bodyPr/>
        <a:lstStyle/>
        <a:p>
          <a:endParaRPr lang="en-US"/>
        </a:p>
      </dgm:t>
    </dgm:pt>
    <dgm:pt modelId="{5FB975C0-4F59-49E1-8C8F-58E4250ED9FF}" type="sibTrans" cxnId="{91192D0E-52AE-4E2C-82B6-F40162E2C483}">
      <dgm:prSet/>
      <dgm:spPr/>
    </dgm:pt>
    <dgm:pt modelId="{6510B324-2520-41E0-9CDF-658F318D10E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D9C3D8-6696-49D0-B2C4-E5606D3464F0}" type="parTrans" cxnId="{03103388-6078-48FA-B75C-D75E59274351}">
      <dgm:prSet/>
      <dgm:spPr/>
      <dgm:t>
        <a:bodyPr/>
        <a:lstStyle/>
        <a:p>
          <a:endParaRPr lang="en-US"/>
        </a:p>
      </dgm:t>
    </dgm:pt>
    <dgm:pt modelId="{7AF24688-5F76-41B6-8623-010D82CBE4B9}" type="sibTrans" cxnId="{03103388-6078-48FA-B75C-D75E59274351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E165ACE-628D-446B-8E52-791A26F7CAA7}" type="pres">
      <dgm:prSet presAssocID="{E98D21F2-3CF2-46E6-A28F-0E0445ACC317}" presName="Name9" presStyleLbl="parChTrans1D2" presStyleIdx="4" presStyleCnt="6"/>
      <dgm:spPr/>
    </dgm:pt>
    <dgm:pt modelId="{5104F88A-12E8-4A91-B0D7-8CB6EB3841F8}" type="pres">
      <dgm:prSet presAssocID="{E98D21F2-3CF2-46E6-A28F-0E0445ACC317}" presName="connTx" presStyleLbl="parChTrans1D2" presStyleIdx="4" presStyleCnt="6"/>
      <dgm:spPr/>
    </dgm:pt>
    <dgm:pt modelId="{72C9FB2F-29B3-4EBB-B3C1-485100ABC3BF}" type="pres">
      <dgm:prSet presAssocID="{4CFE3118-6DAE-4456-A23E-782C2A1482F5}" presName="node" presStyleLbl="node1" presStyleIdx="4" presStyleCnt="6">
        <dgm:presLayoutVars>
          <dgm:bulletEnabled val="1"/>
        </dgm:presLayoutVars>
      </dgm:prSet>
      <dgm:spPr/>
    </dgm:pt>
    <dgm:pt modelId="{44B71A78-E330-4C2C-9382-EF0F067742B0}" type="pres">
      <dgm:prSet presAssocID="{CED9C3D8-6696-49D0-B2C4-E5606D3464F0}" presName="Name9" presStyleLbl="parChTrans1D2" presStyleIdx="5" presStyleCnt="6"/>
      <dgm:spPr/>
    </dgm:pt>
    <dgm:pt modelId="{66D30761-EBC6-4809-832A-3B9CEA173732}" type="pres">
      <dgm:prSet presAssocID="{CED9C3D8-6696-49D0-B2C4-E5606D3464F0}" presName="connTx" presStyleLbl="parChTrans1D2" presStyleIdx="5" presStyleCnt="6"/>
      <dgm:spPr/>
    </dgm:pt>
    <dgm:pt modelId="{A04C6CD0-63B7-4A11-A9F1-A12595C9EEBC}" type="pres">
      <dgm:prSet presAssocID="{6510B324-2520-41E0-9CDF-658F318D10E6}" presName="node" presStyleLbl="node1" presStyleIdx="5" presStyleCnt="6">
        <dgm:presLayoutVars>
          <dgm:bulletEnabled val="1"/>
        </dgm:presLayoutVars>
      </dgm:prSet>
      <dgm:spPr/>
    </dgm:pt>
  </dgm:ptLst>
  <dgm:cxnLst>
    <dgm:cxn modelId="{91192D0E-52AE-4E2C-82B6-F40162E2C483}" srcId="{915165F4-27B5-4EAB-944C-A9BA2AAB4DE3}" destId="{4CFE3118-6DAE-4456-A23E-782C2A1482F5}" srcOrd="4" destOrd="0" parTransId="{E98D21F2-3CF2-46E6-A28F-0E0445ACC317}" sibTransId="{5FB975C0-4F59-49E1-8C8F-58E4250ED9FF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C9566511-6096-494C-9CC8-5E7C058AD9A7}" type="presOf" srcId="{E98D21F2-3CF2-46E6-A28F-0E0445ACC317}" destId="{FE165ACE-628D-446B-8E52-791A26F7CAA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30B62621-9EB0-4B7A-9E78-9394D6828359}" type="presOf" srcId="{E98D21F2-3CF2-46E6-A28F-0E0445ACC317}" destId="{5104F88A-12E8-4A91-B0D7-8CB6EB3841F8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03103388-6078-48FA-B75C-D75E59274351}" srcId="{915165F4-27B5-4EAB-944C-A9BA2AAB4DE3}" destId="{6510B324-2520-41E0-9CDF-658F318D10E6}" srcOrd="5" destOrd="0" parTransId="{CED9C3D8-6696-49D0-B2C4-E5606D3464F0}" sibTransId="{7AF24688-5F76-41B6-8623-010D82CBE4B9}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F1CE41AB-E2FF-4E41-BAA1-2EE4AA005194}" type="presOf" srcId="{6510B324-2520-41E0-9CDF-658F318D10E6}" destId="{A04C6CD0-63B7-4A11-A9F1-A12595C9EEB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6DC6C7CE-DCA3-4151-BCFA-1E3257B964B6}" type="presOf" srcId="{CED9C3D8-6696-49D0-B2C4-E5606D3464F0}" destId="{66D30761-EBC6-4809-832A-3B9CEA173732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F83AF5E2-7215-4D5B-ABBF-D62DD4388A1D}" type="presOf" srcId="{4CFE3118-6DAE-4456-A23E-782C2A1482F5}" destId="{72C9FB2F-29B3-4EBB-B3C1-485100ABC3B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AFC13FEF-8ABF-41F2-BD82-A82DB80CFD90}" type="presOf" srcId="{CED9C3D8-6696-49D0-B2C4-E5606D3464F0}" destId="{44B71A78-E330-4C2C-9382-EF0F067742B0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4EC63572-FF26-44E2-92A2-8C49C05A4706}" type="presParOf" srcId="{7F8C1E0C-5CCF-401C-BBAD-ABCA7E9C1736}" destId="{FE165ACE-628D-446B-8E52-791A26F7CAA7}" srcOrd="9" destOrd="0" presId="urn:microsoft.com/office/officeart/2005/8/layout/radial1"/>
    <dgm:cxn modelId="{7046148F-C2B5-456B-9F96-64A34148230A}" type="presParOf" srcId="{FE165ACE-628D-446B-8E52-791A26F7CAA7}" destId="{5104F88A-12E8-4A91-B0D7-8CB6EB3841F8}" srcOrd="0" destOrd="0" presId="urn:microsoft.com/office/officeart/2005/8/layout/radial1"/>
    <dgm:cxn modelId="{18E0FB51-ADB3-4FFC-ACAB-1CEFAB1D2927}" type="presParOf" srcId="{7F8C1E0C-5CCF-401C-BBAD-ABCA7E9C1736}" destId="{72C9FB2F-29B3-4EBB-B3C1-485100ABC3BF}" srcOrd="10" destOrd="0" presId="urn:microsoft.com/office/officeart/2005/8/layout/radial1"/>
    <dgm:cxn modelId="{9C5E0810-2B2D-4258-92E8-758F6D943C5A}" type="presParOf" srcId="{7F8C1E0C-5CCF-401C-BBAD-ABCA7E9C1736}" destId="{44B71A78-E330-4C2C-9382-EF0F067742B0}" srcOrd="11" destOrd="0" presId="urn:microsoft.com/office/officeart/2005/8/layout/radial1"/>
    <dgm:cxn modelId="{244DD8AD-10DB-42FC-B27A-138BB28AAC55}" type="presParOf" srcId="{44B71A78-E330-4C2C-9382-EF0F067742B0}" destId="{66D30761-EBC6-4809-832A-3B9CEA173732}" srcOrd="0" destOrd="0" presId="urn:microsoft.com/office/officeart/2005/8/layout/radial1"/>
    <dgm:cxn modelId="{C92C3279-C665-4690-BB1F-B76D170C260A}" type="presParOf" srcId="{7F8C1E0C-5CCF-401C-BBAD-ABCA7E9C1736}" destId="{A04C6CD0-63B7-4A11-A9F1-A12595C9EE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2"/>
      <dgm:spPr/>
    </dgm:pt>
    <dgm:pt modelId="{CC1912E5-215E-403E-A28F-018A9943EE0E}" type="pres">
      <dgm:prSet presAssocID="{C2388991-07F6-442E-AC47-6DB9B9EA3568}" presName="connTx" presStyleLbl="parChTrans1D2" presStyleIdx="0" presStyleCnt="2"/>
      <dgm:spPr/>
    </dgm:pt>
    <dgm:pt modelId="{D76B4B5C-4592-4226-BFF2-97E54732AC2F}" type="pres">
      <dgm:prSet presAssocID="{183B88EE-A8DB-4B20-BB7C-DFE461B111D0}" presName="node" presStyleLbl="node1" presStyleIdx="0" presStyleCnt="2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2"/>
      <dgm:spPr/>
    </dgm:pt>
    <dgm:pt modelId="{BEA67E68-2ADB-4E42-A8E2-E267BF9D6556}" type="pres">
      <dgm:prSet presAssocID="{254AE587-813E-4F31-B7A5-7B3187897ADE}" presName="connTx" presStyleLbl="parChTrans1D2" presStyleIdx="1" presStyleCnt="2"/>
      <dgm:spPr/>
    </dgm:pt>
    <dgm:pt modelId="{BFCC64D9-A169-41D1-B6EF-0EC42675CECF}" type="pres">
      <dgm:prSet presAssocID="{6D138601-B780-4AC6-8ECF-3BE33E2C6B77}" presName="node" presStyleLbl="node1" presStyleIdx="1" presStyleCnt="2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فُصُول السَّنَة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الصَّيْف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الخَرِيف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الشِّتَاء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45413" y="3414734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الرَّبِيع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64DE-9A6D-4F12-B20A-0FC9C63AA540}">
      <dsp:nvSpPr>
        <dsp:cNvPr id="0" name=""/>
        <dsp:cNvSpPr/>
      </dsp:nvSpPr>
      <dsp:spPr>
        <a:xfrm>
          <a:off x="3816721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C2103-EFBC-4886-B711-A82F8D9AE1A6}">
      <dsp:nvSpPr>
        <dsp:cNvPr id="0" name=""/>
        <dsp:cNvSpPr/>
      </dsp:nvSpPr>
      <dsp:spPr>
        <a:xfrm>
          <a:off x="3980198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7D954-33DC-4781-9AE4-EBED05CB0ED8}">
      <dsp:nvSpPr>
        <dsp:cNvPr id="0" name=""/>
        <dsp:cNvSpPr/>
      </dsp:nvSpPr>
      <dsp:spPr>
        <a:xfrm>
          <a:off x="3816721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48E5E-C708-4F5E-A504-AAEAEEF45066}">
      <dsp:nvSpPr>
        <dsp:cNvPr id="0" name=""/>
        <dsp:cNvSpPr/>
      </dsp:nvSpPr>
      <dsp:spPr>
        <a:xfrm>
          <a:off x="3980198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3816721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3980198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3980198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1883888" y="0"/>
              </a:moveTo>
              <a:lnTo>
                <a:pt x="1883888" y="163477"/>
              </a:lnTo>
              <a:lnTo>
                <a:pt x="0" y="163477"/>
              </a:lnTo>
              <a:lnTo>
                <a:pt x="0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A6D90-2D83-4FFD-A044-071E87493F89}">
      <dsp:nvSpPr>
        <dsp:cNvPr id="0" name=""/>
        <dsp:cNvSpPr/>
      </dsp:nvSpPr>
      <dsp:spPr>
        <a:xfrm>
          <a:off x="7584497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4032454"/>
              </a:lnTo>
              <a:lnTo>
                <a:pt x="0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77792-3A10-4D9A-A0EA-DFDBB2E4EA79}">
      <dsp:nvSpPr>
        <dsp:cNvPr id="0" name=""/>
        <dsp:cNvSpPr/>
      </dsp:nvSpPr>
      <dsp:spPr>
        <a:xfrm>
          <a:off x="7747975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2454"/>
              </a:lnTo>
              <a:lnTo>
                <a:pt x="163477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B04C6-7CCE-4007-821D-48C1D3E7910A}">
      <dsp:nvSpPr>
        <dsp:cNvPr id="0" name=""/>
        <dsp:cNvSpPr/>
      </dsp:nvSpPr>
      <dsp:spPr>
        <a:xfrm>
          <a:off x="7584497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E9945-7762-4B39-9255-7C768C773171}">
      <dsp:nvSpPr>
        <dsp:cNvPr id="0" name=""/>
        <dsp:cNvSpPr/>
      </dsp:nvSpPr>
      <dsp:spPr>
        <a:xfrm>
          <a:off x="7747975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7584497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7747975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7584497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7747975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5864086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77"/>
              </a:lnTo>
              <a:lnTo>
                <a:pt x="1883888" y="163477"/>
              </a:lnTo>
              <a:lnTo>
                <a:pt x="1883888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5085620" y="2886"/>
          <a:ext cx="1556932" cy="7784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85620" y="2886"/>
        <a:ext cx="1556932" cy="778466"/>
      </dsp:txXfrm>
    </dsp:sp>
    <dsp:sp modelId="{1877125B-2192-4ACC-AA54-58271AF6D910}">
      <dsp:nvSpPr>
        <dsp:cNvPr id="0" name=""/>
        <dsp:cNvSpPr/>
      </dsp:nvSpPr>
      <dsp:spPr>
        <a:xfrm>
          <a:off x="6969508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9508" y="1108308"/>
        <a:ext cx="1556932" cy="778466"/>
      </dsp:txXfrm>
    </dsp:sp>
    <dsp:sp modelId="{69DB3A08-DC3E-40F9-ACEE-05B9FBB47B10}">
      <dsp:nvSpPr>
        <dsp:cNvPr id="0" name=""/>
        <dsp:cNvSpPr/>
      </dsp:nvSpPr>
      <dsp:spPr>
        <a:xfrm>
          <a:off x="7911452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2213729"/>
        <a:ext cx="1556932" cy="778466"/>
      </dsp:txXfrm>
    </dsp:sp>
    <dsp:sp modelId="{5192CFA6-8DA6-469E-87E0-26F3352ECDE1}">
      <dsp:nvSpPr>
        <dsp:cNvPr id="0" name=""/>
        <dsp:cNvSpPr/>
      </dsp:nvSpPr>
      <dsp:spPr>
        <a:xfrm>
          <a:off x="6027564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2213729"/>
        <a:ext cx="1556932" cy="778466"/>
      </dsp:txXfrm>
    </dsp:sp>
    <dsp:sp modelId="{960F8FA3-3211-4964-BC9E-F3E66B7E6442}">
      <dsp:nvSpPr>
        <dsp:cNvPr id="0" name=""/>
        <dsp:cNvSpPr/>
      </dsp:nvSpPr>
      <dsp:spPr>
        <a:xfrm>
          <a:off x="7911452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3319151"/>
        <a:ext cx="1556932" cy="778466"/>
      </dsp:txXfrm>
    </dsp:sp>
    <dsp:sp modelId="{05CDE23A-D456-4DC0-82BE-A1D0723F18BB}">
      <dsp:nvSpPr>
        <dsp:cNvPr id="0" name=""/>
        <dsp:cNvSpPr/>
      </dsp:nvSpPr>
      <dsp:spPr>
        <a:xfrm>
          <a:off x="6027564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3319151"/>
        <a:ext cx="1556932" cy="778466"/>
      </dsp:txXfrm>
    </dsp:sp>
    <dsp:sp modelId="{3C5E33D2-9020-486E-80A8-CBF2E760FE48}">
      <dsp:nvSpPr>
        <dsp:cNvPr id="0" name=""/>
        <dsp:cNvSpPr/>
      </dsp:nvSpPr>
      <dsp:spPr>
        <a:xfrm>
          <a:off x="7911452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4424573"/>
        <a:ext cx="1556932" cy="778466"/>
      </dsp:txXfrm>
    </dsp:sp>
    <dsp:sp modelId="{319DCCF5-7E43-4B53-9D07-AD571DB77B9A}">
      <dsp:nvSpPr>
        <dsp:cNvPr id="0" name=""/>
        <dsp:cNvSpPr/>
      </dsp:nvSpPr>
      <dsp:spPr>
        <a:xfrm>
          <a:off x="6027564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4424573"/>
        <a:ext cx="1556932" cy="778466"/>
      </dsp:txXfrm>
    </dsp:sp>
    <dsp:sp modelId="{7D50AEA9-9020-4015-B28E-8429DB7D48BE}">
      <dsp:nvSpPr>
        <dsp:cNvPr id="0" name=""/>
        <dsp:cNvSpPr/>
      </dsp:nvSpPr>
      <dsp:spPr>
        <a:xfrm>
          <a:off x="7911452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5529995"/>
        <a:ext cx="1556932" cy="778466"/>
      </dsp:txXfrm>
    </dsp:sp>
    <dsp:sp modelId="{D496677B-5E26-43E3-959A-30ADEF8BD27A}">
      <dsp:nvSpPr>
        <dsp:cNvPr id="0" name=""/>
        <dsp:cNvSpPr/>
      </dsp:nvSpPr>
      <dsp:spPr>
        <a:xfrm>
          <a:off x="6027564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5529995"/>
        <a:ext cx="1556932" cy="778466"/>
      </dsp:txXfrm>
    </dsp:sp>
    <dsp:sp modelId="{99CB9A05-B64B-48EA-9670-BC20C9084EAD}">
      <dsp:nvSpPr>
        <dsp:cNvPr id="0" name=""/>
        <dsp:cNvSpPr/>
      </dsp:nvSpPr>
      <dsp:spPr>
        <a:xfrm>
          <a:off x="3201732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01732" y="1108308"/>
        <a:ext cx="1556932" cy="778466"/>
      </dsp:txXfrm>
    </dsp:sp>
    <dsp:sp modelId="{D3D57B7D-50F5-49F9-BCFE-94A95349F2D2}">
      <dsp:nvSpPr>
        <dsp:cNvPr id="0" name=""/>
        <dsp:cNvSpPr/>
      </dsp:nvSpPr>
      <dsp:spPr>
        <a:xfrm>
          <a:off x="4143676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2213729"/>
        <a:ext cx="1556932" cy="778466"/>
      </dsp:txXfrm>
    </dsp:sp>
    <dsp:sp modelId="{6781A412-854B-401F-A837-8E264F785A78}">
      <dsp:nvSpPr>
        <dsp:cNvPr id="0" name=""/>
        <dsp:cNvSpPr/>
      </dsp:nvSpPr>
      <dsp:spPr>
        <a:xfrm>
          <a:off x="2259788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2213729"/>
        <a:ext cx="1556932" cy="778466"/>
      </dsp:txXfrm>
    </dsp:sp>
    <dsp:sp modelId="{B08DA2A1-F465-4DEE-B8A7-F09943A27716}">
      <dsp:nvSpPr>
        <dsp:cNvPr id="0" name=""/>
        <dsp:cNvSpPr/>
      </dsp:nvSpPr>
      <dsp:spPr>
        <a:xfrm>
          <a:off x="4143676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3319151"/>
        <a:ext cx="1556932" cy="778466"/>
      </dsp:txXfrm>
    </dsp:sp>
    <dsp:sp modelId="{3A5942A4-E33D-468C-94C2-3787ADB64AEE}">
      <dsp:nvSpPr>
        <dsp:cNvPr id="0" name=""/>
        <dsp:cNvSpPr/>
      </dsp:nvSpPr>
      <dsp:spPr>
        <a:xfrm>
          <a:off x="2259788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3319151"/>
        <a:ext cx="1556932" cy="778466"/>
      </dsp:txXfrm>
    </dsp:sp>
    <dsp:sp modelId="{06BAA1EB-7534-445D-8857-76BBAC35092E}">
      <dsp:nvSpPr>
        <dsp:cNvPr id="0" name=""/>
        <dsp:cNvSpPr/>
      </dsp:nvSpPr>
      <dsp:spPr>
        <a:xfrm>
          <a:off x="4143676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4424573"/>
        <a:ext cx="1556932" cy="778466"/>
      </dsp:txXfrm>
    </dsp:sp>
    <dsp:sp modelId="{8A850E4E-DF7C-4D67-9258-8EADBBFB4568}">
      <dsp:nvSpPr>
        <dsp:cNvPr id="0" name=""/>
        <dsp:cNvSpPr/>
      </dsp:nvSpPr>
      <dsp:spPr>
        <a:xfrm>
          <a:off x="2259788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4424573"/>
        <a:ext cx="1556932" cy="778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398164">
          <a:off x="5810844" y="4651787"/>
          <a:ext cx="571632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1632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2369" y="4651536"/>
        <a:ext cx="28581" cy="28581"/>
      </dsp:txXfrm>
    </dsp:sp>
    <dsp:sp modelId="{6DA2094A-F5F8-46FF-8774-1564261B37E1}">
      <dsp:nvSpPr>
        <dsp:cNvPr id="0" name=""/>
        <dsp:cNvSpPr/>
      </dsp:nvSpPr>
      <dsp:spPr>
        <a:xfrm>
          <a:off x="5146309" y="4951643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4854" y="5230188"/>
        <a:ext cx="1344933" cy="1344933"/>
      </dsp:txXfrm>
    </dsp:sp>
    <dsp:sp modelId="{8EAAB0D8-9E78-464E-B677-2EEBEBC0F77E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5413" y="3414734"/>
        <a:ext cx="28530" cy="28530"/>
      </dsp:txXfrm>
    </dsp:sp>
    <dsp:sp modelId="{28E2A788-7341-48A0-BCDE-9417FB9E9A7A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C13C4090-180D-4B5E-9382-D45D7B541FC7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52420" y="4032895"/>
        <a:ext cx="28530" cy="28530"/>
      </dsp:txXfrm>
    </dsp:sp>
    <dsp:sp modelId="{F125F6CB-487D-4A78-95CA-F47E33B515BE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11049" y="403289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5AA2EFF1-5C32-4D2B-A37E-701029407B7E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11D0263-3315-4AD3-891C-71C8B38BF166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539EDEE9-0CDB-4A3E-B353-1770D835C8CB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27775E2D-6AB4-46FB-A615-A707B464FF19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E165ACE-628D-446B-8E52-791A26F7CAA7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72C9FB2F-29B3-4EBB-B3C1-485100ABC3BF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44B71A78-E330-4C2C-9382-EF0F067742B0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04C6CD0-63B7-4A11-A9F1-A12595C9EEBC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18" y="2178566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2178337"/>
        <a:ext cx="28538" cy="28538"/>
      </dsp:txXfrm>
    </dsp:sp>
    <dsp:sp modelId="{D76B4B5C-4592-4226-BFF2-97E54732AC2F}">
      <dsp:nvSpPr>
        <dsp:cNvPr id="0" name=""/>
        <dsp:cNvSpPr/>
      </dsp:nvSpPr>
      <dsp:spPr>
        <a:xfrm>
          <a:off x="5144988" y="5201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746"/>
        <a:ext cx="1344933" cy="1344933"/>
      </dsp:txXfrm>
    </dsp:sp>
    <dsp:sp modelId="{2623C78E-3327-4CF7-9B66-1D164C855536}">
      <dsp:nvSpPr>
        <dsp:cNvPr id="0" name=""/>
        <dsp:cNvSpPr/>
      </dsp:nvSpPr>
      <dsp:spPr>
        <a:xfrm rot="5400000">
          <a:off x="5810618" y="4651352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4651124"/>
        <a:ext cx="28538" cy="28538"/>
      </dsp:txXfrm>
    </dsp:sp>
    <dsp:sp modelId="{BFCC64D9-A169-41D1-B6EF-0EC42675CECF}">
      <dsp:nvSpPr>
        <dsp:cNvPr id="0" name=""/>
        <dsp:cNvSpPr/>
      </dsp:nvSpPr>
      <dsp:spPr>
        <a:xfrm>
          <a:off x="5144988" y="4950774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319"/>
        <a:ext cx="1344933" cy="134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</a:t>
            </a:r>
            <a:r>
              <a:rPr lang="tr-TR" sz="1800" b="1" dirty="0"/>
              <a:t>2</a:t>
            </a:r>
            <a:r>
              <a:rPr lang="en-CA" sz="1800" b="1" dirty="0"/>
              <a:t>E – Arabic Curriculum – Lecture No. 29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jBIwDLEVK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JRxjifxDGc&amp;t=3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 dirty="0"/>
              <a:t>Final review (1)</a:t>
            </a:r>
            <a:br>
              <a:rPr lang="ar-EG"/>
            </a:br>
            <a:r>
              <a:rPr lang="ar-EG"/>
              <a:t>مُرَاجَعَة نِهَائِيَّة (1)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مُمْطِر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175F2-6299-4502-B03A-250CBFCC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33" y="2776446"/>
            <a:ext cx="3896134" cy="35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 حَارٌّ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1B8D5-AE31-4E0B-A07D-171959883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431" y="2781209"/>
            <a:ext cx="3809139" cy="3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مُشْمِسٌ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015CA-5247-4AEB-B2AF-87161625B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67" y="2790736"/>
            <a:ext cx="3917667" cy="34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هُنَاكَ ضَبَاب فِي الشَّارِع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99F57-C278-41BB-B742-A1671053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163" y="2790736"/>
            <a:ext cx="3711675" cy="32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6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8DE8B5-64F3-4A00-9A13-F09EEB33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D2880-6331-47E8-B148-5ADAB77FF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11" y="1861854"/>
            <a:ext cx="9444778" cy="434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1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F3FBB-E092-41E8-B1D1-598E656D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750DB-A01E-4B83-B96B-D7CC8C13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2" y="0"/>
            <a:ext cx="9210270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1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الحَيَوَانَات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204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1728174" cy="631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9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9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الحَيَوَانَات فِي الرِّيف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EFD5F-25F9-478A-AD02-DC6CF3F4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647" y="2764962"/>
            <a:ext cx="7022706" cy="36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37" y="278394"/>
            <a:ext cx="6375127" cy="6301211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954817" y="1274783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B30113-1527-0E4A-978A-931452A7BE10}"/>
              </a:ext>
            </a:extLst>
          </p:cNvPr>
          <p:cNvSpPr/>
          <p:nvPr/>
        </p:nvSpPr>
        <p:spPr>
          <a:xfrm>
            <a:off x="2393458" y="431425"/>
            <a:ext cx="7283942" cy="2521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9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26F93-7D1A-4630-9C63-F5F1C2F0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E7547-F340-4B1A-8EF3-E7DEB1D4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105" y="1498294"/>
            <a:ext cx="7879790" cy="3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0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557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الببَّغَاء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293D1-930A-48DA-B76B-FF10AA61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448" y="2773017"/>
            <a:ext cx="4247104" cy="39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3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44C59-A764-473B-8175-65CA0C63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0EA04-3921-40B8-A322-B7E41510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47" y="396607"/>
            <a:ext cx="4586906" cy="60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58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الفُنْدُق 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1641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2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3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4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الحَجْز فِي الفُنْدُق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7D85-3121-829E-4FB5-07298E9E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68" y="2828046"/>
            <a:ext cx="7259063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7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AD73C-DC83-4086-B6FC-DC99D859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C0B79-7401-4EDB-A65B-3508FA11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71" y="333549"/>
            <a:ext cx="5479058" cy="61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أَحْوَال الجَوّ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8966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AD73C-DC83-4086-B6FC-DC99D859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6DF5C-9FCB-4287-B8A3-5B31E64A8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06" y="1857155"/>
            <a:ext cx="6544588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68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90EED-88EA-4E9E-B992-520A64A5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72" y="1247470"/>
            <a:ext cx="8811855" cy="4363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07229C-D8A5-40EC-BA1F-833717561D4D}"/>
              </a:ext>
            </a:extLst>
          </p:cNvPr>
          <p:cNvSpPr txBox="1"/>
          <p:nvPr/>
        </p:nvSpPr>
        <p:spPr>
          <a:xfrm>
            <a:off x="4264819" y="5699835"/>
            <a:ext cx="6110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https://youtu.be/OjBIwDLEVKA</a:t>
            </a:r>
            <a:endParaRPr lang="ar-E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73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9F0E1-9EC3-42F6-9378-74BC9DEA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23" y="2176287"/>
            <a:ext cx="4324954" cy="2505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8EB94-6E1F-286D-BAE4-F9A59F5BAA59}"/>
              </a:ext>
            </a:extLst>
          </p:cNvPr>
          <p:cNvSpPr txBox="1"/>
          <p:nvPr/>
        </p:nvSpPr>
        <p:spPr>
          <a:xfrm>
            <a:off x="3039718" y="5374327"/>
            <a:ext cx="6112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https://www.youtube.com/watch?v=OJRxjifxDGc&amp;t=3s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71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399159-9733-45B6-88D0-104DAB98F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299" y="4747776"/>
            <a:ext cx="3027452" cy="1962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A61DC8-9AF1-4E98-95FD-90A01A4A37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50241"/>
            <a:ext cx="3027452" cy="1919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C73A5-3498-4043-934F-6B5706B463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6874" y="143481"/>
            <a:ext cx="3027452" cy="2013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2BCEC7-F152-449A-A603-3591635D38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4274" y="3963705"/>
            <a:ext cx="2907586" cy="19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مُثْلِج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DCDAA-E853-4380-9D5E-F7DE2E19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08" y="2776446"/>
            <a:ext cx="3682385" cy="3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1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عَاصِف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FF272-2458-4E58-8070-F44CC9E7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36" y="2785972"/>
            <a:ext cx="3787529" cy="34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7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ظَهَرَ البَرْق في السَّمَاء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C98B6-9A13-4A2B-9A8E-9B7042AF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204" y="2766919"/>
            <a:ext cx="3731592" cy="35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غَائِم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84DD7-8893-45C4-BA3C-4C478C28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65" y="2776446"/>
            <a:ext cx="3977071" cy="35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2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بَارِد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322F9-BC6A-4148-A426-C70A7063E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89" y="2795498"/>
            <a:ext cx="3942823" cy="34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4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166</Words>
  <Application>Microsoft Office PowerPoint</Application>
  <PresentationFormat>Widescreen</PresentationFormat>
  <Paragraphs>88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Sakkal Majalla</vt:lpstr>
      <vt:lpstr>Office Theme</vt:lpstr>
      <vt:lpstr>Final review (1) مُرَاجَعَة نِهَائِيَّة (1)</vt:lpstr>
      <vt:lpstr>PowerPoint Presentation</vt:lpstr>
      <vt:lpstr>PowerPoint Presentation</vt:lpstr>
      <vt:lpstr>PowerPoint Presentation</vt:lpstr>
      <vt:lpstr>الجَوُّ مُثْلِج</vt:lpstr>
      <vt:lpstr>الجَوُّ عَاصِف</vt:lpstr>
      <vt:lpstr>ظَهَرَ البَرْق في السَّمَاء</vt:lpstr>
      <vt:lpstr>الجَوُّ غَائِم</vt:lpstr>
      <vt:lpstr>الجَوُّ بَارِد</vt:lpstr>
      <vt:lpstr>الجَوُّ مُمْطِر</vt:lpstr>
      <vt:lpstr>الجَوُّ  حَارٌّ</vt:lpstr>
      <vt:lpstr>الجَوُّ مُشْمِسٌ</vt:lpstr>
      <vt:lpstr>هُنَاكَ ضَبَاب فِي الشَّارِع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الحَيَوَانَات فِي الرِّيف</vt:lpstr>
      <vt:lpstr>PowerPoint Presentation</vt:lpstr>
      <vt:lpstr>النَّصُّ الثَّانِي الببَّغَاء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 الحَجْز فِي الفُنْدُق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54</cp:revision>
  <dcterms:created xsi:type="dcterms:W3CDTF">2020-09-13T16:40:33Z</dcterms:created>
  <dcterms:modified xsi:type="dcterms:W3CDTF">2025-01-26T17:39:19Z</dcterms:modified>
  <cp:category/>
</cp:coreProperties>
</file>