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7" r:id="rId2"/>
    <p:sldId id="270" r:id="rId3"/>
    <p:sldId id="269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91" y="-26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05/10/1442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(9)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 الجن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2636912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3861048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الجن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1895019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338310" y="2996952"/>
            <a:ext cx="11451261" cy="28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﴿نَفَرٌ 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مِنَ 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الْجِنِّ﴾: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«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النفر» ما بين الثلاثة إلى العشرة</a:t>
            </a:r>
            <a:r>
              <a:rPr lang="ar-KW" sz="3600" dirty="0"/>
              <a:t>	</a:t>
            </a:r>
            <a:endParaRPr lang="ar-KW" sz="3600" dirty="0" smtClean="0"/>
          </a:p>
          <a:p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﴿جَدُّ رَبِّنا﴾: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جلال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ربنا، عظمته، ملكه، سلطانه 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 err="1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سَفِيهُنا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جاهلنا</a:t>
            </a:r>
            <a:r>
              <a:rPr lang="ar-KW" sz="3600" dirty="0"/>
              <a:t>	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		﴿فَزادُوهُمْ رَهَقًا﴾: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ضلالا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﴿شِهَابًا</a:t>
            </a:r>
            <a:r>
              <a:rPr lang="ar-KW" sz="3600" dirty="0" smtClean="0"/>
              <a:t> 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رَصَدًا﴾: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النجم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المضيء أرصد به للرّجم</a:t>
            </a:r>
            <a:r>
              <a:rPr lang="ar-KW" sz="3600" dirty="0"/>
              <a:t>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﴿طَرائِقَ</a:t>
            </a:r>
            <a:r>
              <a:rPr lang="ar-KW" sz="3600" dirty="0" smtClean="0"/>
              <a:t> 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قِدَدًا﴾: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فرقا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مختلفة، جمع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قدة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﴿والْقاسِطُونَ﴾: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الجائرون</a:t>
            </a:r>
            <a:r>
              <a:rPr lang="ar-KW" sz="3600" dirty="0"/>
              <a:t>	</a:t>
            </a:r>
            <a:r>
              <a:rPr lang="ar-KW" sz="3600" dirty="0" smtClean="0"/>
              <a:t>	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	﴿تَحَرَّوْا</a:t>
            </a:r>
            <a:r>
              <a:rPr lang="ar-KW" sz="3600" dirty="0" smtClean="0"/>
              <a:t> 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رَشَدًا﴾</a:t>
            </a:r>
            <a:r>
              <a:rPr lang="ar-KW" sz="3600" dirty="0"/>
              <a:t>	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توخّوه</a:t>
            </a:r>
            <a:r>
              <a:rPr lang="ar-KW" sz="3600" dirty="0"/>
              <a:t>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وأمّوه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06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2958" y="332656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الجن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5" y="112474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766614" y="1916832"/>
            <a:ext cx="10139886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تصديق نزول القرآن وأنه من عند الله، من خلال إيمان الجن به، </a:t>
            </a:r>
            <a:endParaRPr lang="ar-KW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وإبطال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مزاعم المشركين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فيهم.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275302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-75596" y="4149080"/>
            <a:ext cx="11020768" cy="2370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تأثير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القرآن البالغ فيمَنْ يستمع إليه بقلب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سليم.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الاستغاثة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بالجن من الشرك بالله، ومعاقبةُ فاعله بضد </a:t>
            </a:r>
            <a:r>
              <a:rPr lang="ar-KW" sz="36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مقصوده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الدنيا.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حُفِظ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الوحي من عبث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الشياطين.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بطلان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الكهانة ببعثة النبي </a:t>
            </a:r>
            <a:r>
              <a:rPr lang="ar-KW" sz="3600" b="1" dirty="0"/>
              <a:t>-</a:t>
            </a:r>
            <a:r>
              <a:rPr lang="ar-SA" sz="3600" b="1" dirty="0"/>
              <a:t>ﷺ</a:t>
            </a:r>
            <a:r>
              <a:rPr lang="ar-KW" sz="3600" b="1" dirty="0"/>
              <a:t>-.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123</Words>
  <Application>Microsoft Office PowerPoint</Application>
  <PresentationFormat>مخصص</PresentationFormat>
  <Paragraphs>27</Paragraphs>
  <Slides>3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82</cp:revision>
  <dcterms:created xsi:type="dcterms:W3CDTF">2020-09-26T19:22:49Z</dcterms:created>
  <dcterms:modified xsi:type="dcterms:W3CDTF">2021-05-16T14:14:48Z</dcterms:modified>
</cp:coreProperties>
</file>