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98" r:id="rId5"/>
    <p:sldId id="503" r:id="rId6"/>
    <p:sldId id="504" r:id="rId7"/>
    <p:sldId id="505" r:id="rId8"/>
    <p:sldId id="258" r:id="rId9"/>
    <p:sldId id="293" r:id="rId10"/>
    <p:sldId id="508" r:id="rId11"/>
    <p:sldId id="509" r:id="rId12"/>
    <p:sldId id="259" r:id="rId13"/>
    <p:sldId id="261" r:id="rId14"/>
    <p:sldId id="260" r:id="rId15"/>
    <p:sldId id="26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هَذِهِ قَائِمَةُ الوَجْبَات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تَفَضَّلُ يَا سَعِيد؟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0070C0"/>
        </a:solidFill>
      </dgm:spPr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 وَجْبَةً نَبَاتِيَّةً مِنَ الخُضْرَةِ المَسْلُوقَة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أُفَضِّلُ لَحْمَ دَجَاجٍ مَشْوِيًّا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عَنِ المُقَبِّلَاتِ وَالشَّرَاب؟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أَعْطِنِي سَلَطَةَ الخُضْرَةِ والبَطَاطَةَ المَقْلِيَّة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0070C0"/>
        </a:solidFill>
      </dgm:spPr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أُرِيدُ حَسَاءَ الفُطْرِ وَعَصِيرَ البُرْتُقَال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أُحِبُّ الطَّبْخَ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أَسْتَطِيعُ تَحْضِيرَ كَثِيرٍ مِنَ الأَطْعِمَة.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مَرْحَبًا، أَنَا سُعَاد.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كَالْكَبَابِ وَالكَبْسَة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 أَوْلادِي يُحِبُّونَ الوَجْبَاتِ السَّرِيعَة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زَوْجِي الأَطْعِمَةَ الشَّرْقِيَّةَ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أَقْضِي وَقْتًا طَوِيلاً فِي المَطْبَخ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لِتَحْضِيرِ طَعَامِ الفُطُورِ وَالغَدَاءِ وَالعَشَاء.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وَالأَطْعِمَةَ الخَفِيفَة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وَسَهْلًا.</a:t>
          </a:r>
        </a:p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هَذِهِ قَائِمَةُ الوَجْبَات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</a:p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تَفَضَّلُ يَا سَعِيد؟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 وَجْبَةً نَبَاتِيَّةً مِنَ الخُضْرَةِ المَسْلُوقَة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أُفَضِّلُ لَحْمَ دَجَاجٍ مَشْوِيًّا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عَنِ المُقَبِّلَاتِ وَالشَّرَاب؟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أَعْطِنِي سَلَطَةَ الخُضْرَةِ والبَطَاطَةَ المَقْلِيَّة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2988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أُرِيدُ حَسَاءَ الفُطْرِ وَعَصِيرَ البُرْتُقَال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2988"/>
        <a:ext cx="3512343" cy="5795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مَرْحَبًا، أَنَا سُعَاد.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أُحِبُّ الطَّبْخَ كَثِيرًا.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أَسْتَطِيعُ تَحْضِيرَ كَثِيرٍ مِنَ الأَطْعِمَة.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يُحِبُّ زَوْجِي الأَطْعِمَةَ الشَّرْقِيَّةَ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كَالْكَبَابِ وَالكَبْسَة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 أَوْلادِي يُحِبُّونَ الوَجْبَاتِ السَّرِيعَة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861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6083"/>
          <a:ext cx="5689600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وَالأَطْعِمَةَ الخَفِيفَة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23725"/>
        <a:ext cx="5574316" cy="1065516"/>
      </dsp:txXfrm>
    </dsp:sp>
    <dsp:sp modelId="{DA6EC800-4A5E-4433-B1BD-149B73673078}">
      <dsp:nvSpPr>
        <dsp:cNvPr id="0" name=""/>
        <dsp:cNvSpPr/>
      </dsp:nvSpPr>
      <dsp:spPr>
        <a:xfrm>
          <a:off x="0" y="25005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80483"/>
          <a:ext cx="5689600" cy="11808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أَقْضِي وَقْتًا طَوِيلاً فِي المَطْبَخ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1938125"/>
        <a:ext cx="5574316" cy="1065516"/>
      </dsp:txXfrm>
    </dsp:sp>
    <dsp:sp modelId="{342FEC3C-0F30-4065-BD27-3AF9C6FE50CB}">
      <dsp:nvSpPr>
        <dsp:cNvPr id="0" name=""/>
        <dsp:cNvSpPr/>
      </dsp:nvSpPr>
      <dsp:spPr>
        <a:xfrm>
          <a:off x="0" y="4314933"/>
          <a:ext cx="8128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24533"/>
          <a:ext cx="5689600" cy="1180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>
              <a:latin typeface="Sakkal Majalla" panose="02000000000000000000" pitchFamily="2" charset="-78"/>
              <a:cs typeface="Sakkal Majalla" panose="02000000000000000000" pitchFamily="2" charset="-78"/>
            </a:rPr>
            <a:t>لِتَحْضِيرِ طَعَامِ الفُطُورِ وَالغَدَاءِ وَالعَشَاء.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9641" y="3782175"/>
        <a:ext cx="5574316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2020-12-20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CXsmArqKWj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cC_zDBrHQt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&amp; </a:t>
            </a:r>
            <a:r>
              <a:rPr lang="en-US"/>
              <a:t>meals (2)</a:t>
            </a:r>
            <a:br>
              <a:rPr lang="en-US" dirty="0"/>
            </a:br>
            <a:r>
              <a:rPr lang="ar-EG" dirty="0"/>
              <a:t>الطَّعَام وَالوَجَبَات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9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9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EEED4-F6DC-984D-83F3-86E488D2D37F}"/>
              </a:ext>
            </a:extLst>
          </p:cNvPr>
          <p:cNvSpPr/>
          <p:nvPr/>
        </p:nvSpPr>
        <p:spPr>
          <a:xfrm>
            <a:off x="4506558" y="5930384"/>
            <a:ext cx="317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https://youtu.be/CXsmArqKWj4</a:t>
            </a:r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3C56B-361D-4714-93B2-4C8E0258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964" y="891907"/>
            <a:ext cx="7656073" cy="41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8BED7-7B08-6F43-8BCE-23A078F3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819150"/>
            <a:ext cx="8026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0371B-97B1-2D40-A0F4-AD12E45B68D2}"/>
              </a:ext>
            </a:extLst>
          </p:cNvPr>
          <p:cNvSpPr/>
          <p:nvPr/>
        </p:nvSpPr>
        <p:spPr>
          <a:xfrm>
            <a:off x="4529994" y="5825609"/>
            <a:ext cx="31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https://youtu.be/cC_zDBrHQtU</a:t>
            </a:r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3760-F332-4AEE-BCD9-1338F178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87" y="1195541"/>
            <a:ext cx="7520627" cy="38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C2392-F321-E84C-998E-34C3C765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0" y="1746250"/>
            <a:ext cx="66421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6732D-2D1D-0C41-AE26-BC40DCAF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457200"/>
            <a:ext cx="8064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8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DDA75-A307-F040-8DB7-C372FF35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E0B7-EDC7-C84D-B084-106020E7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308100"/>
            <a:ext cx="7670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2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6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0DB1C-C34B-E243-B4EC-07C39BD8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91C8-3C3D-A041-95B1-DC90C1F6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27" y="0"/>
            <a:ext cx="6783746" cy="63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125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Food &amp; meals (2)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32</cp:revision>
  <dcterms:created xsi:type="dcterms:W3CDTF">2020-09-13T16:40:33Z</dcterms:created>
  <dcterms:modified xsi:type="dcterms:W3CDTF">2023-06-10T11:15:13Z</dcterms:modified>
  <cp:category/>
</cp:coreProperties>
</file>