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53" r:id="rId4"/>
    <p:sldId id="350" r:id="rId5"/>
    <p:sldId id="365" r:id="rId6"/>
    <p:sldId id="358" r:id="rId7"/>
    <p:sldId id="352" r:id="rId8"/>
    <p:sldId id="363" r:id="rId9"/>
    <p:sldId id="364" r:id="rId10"/>
    <p:sldId id="368" r:id="rId11"/>
    <p:sldId id="261" r:id="rId12"/>
    <p:sldId id="262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hyperlink" Target="https://en.wiktionary.org/wiki/aeroplane" TargetMode="External"/><Relationship Id="rId7" Type="http://schemas.openxmlformats.org/officeDocument/2006/relationships/hyperlink" Target="https://ar.wikipedia.org/wiki/%D8%A7%D9%84%D8%B4%D8%B1%D9%83%D8%A9_%D8%A7%D9%84%D9%85%D8%BA%D8%B1%D8%A8%D9%8A%D8%A9_%D9%84%D9%84%D9%86%D9%82%D9%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ar.wikipedia.org/wiki/%D8%AE%D8%B7_%D8%A7%D9%84%D8%B6%D8%A7%D8%AD%D9%8A%D8%A9_%D8%A7%D9%84%D8%AC%D9%86%D9%88%D8%A8%D9%8A%D8%A9_(%D8%AA%D9%88%D9%86%D8%B3)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hyperlink" Target="https://teqniy.blogspot.com/2015/05/audi-lightweight-bicycle.html" TargetMode="External"/><Relationship Id="rId7" Type="http://schemas.openxmlformats.org/officeDocument/2006/relationships/image" Target="../media/image9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Honda_V4_Concept_left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-Hamidiyah_Sou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pl.wiktionary.org/wiki/k%C4%85t_prosty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-Hamidiyah_Sou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(1)</a:t>
            </a:r>
            <a:br>
              <a:rPr lang="ar-EG" dirty="0"/>
            </a:br>
            <a:r>
              <a:rPr lang="ar-EG" dirty="0"/>
              <a:t>المُوَاصَلات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3153-6651-2341-8B01-332C171E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98" y="1211397"/>
            <a:ext cx="79502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123DD-A008-48D9-82AB-3FE5157D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70140"/>
            <a:ext cx="8128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56195-4436-3443-B88C-5FB00903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073150"/>
            <a:ext cx="90932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5413-FF51-5A41-8970-736C422D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" y="329926"/>
            <a:ext cx="877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32268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3169276" y="2860462"/>
            <a:ext cx="6603003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61D2E24-3C00-4236-8271-A81D1027282A}"/>
              </a:ext>
            </a:extLst>
          </p:cNvPr>
          <p:cNvSpPr/>
          <p:nvPr/>
        </p:nvSpPr>
        <p:spPr>
          <a:xfrm>
            <a:off x="5283200" y="279400"/>
            <a:ext cx="2641600" cy="1031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مُوَاصَلَات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E5F6CAE-7A51-4155-A628-7AD82676A535}"/>
              </a:ext>
            </a:extLst>
          </p:cNvPr>
          <p:cNvSpPr/>
          <p:nvPr/>
        </p:nvSpPr>
        <p:spPr>
          <a:xfrm>
            <a:off x="9550400" y="54610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طَائِرَة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3798074-ECBF-437F-ACA7-AEA05B23C227}"/>
              </a:ext>
            </a:extLst>
          </p:cNvPr>
          <p:cNvSpPr/>
          <p:nvPr/>
        </p:nvSpPr>
        <p:spPr>
          <a:xfrm>
            <a:off x="6902536" y="54610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قِطَار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682B459-B0B1-4140-BB34-91C7F1DCF903}"/>
              </a:ext>
            </a:extLst>
          </p:cNvPr>
          <p:cNvSpPr/>
          <p:nvPr/>
        </p:nvSpPr>
        <p:spPr>
          <a:xfrm>
            <a:off x="1016000" y="5362353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حَافِلَة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26AD1FA-FF46-4A36-9389-3F38E95AF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400" y="1905001"/>
            <a:ext cx="2330536" cy="22617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9DE5874-9447-46DA-AA8A-2E27274E9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4000" y="1904999"/>
            <a:ext cx="2330536" cy="22617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AC19EAA-66C8-465E-8B17-BE9BA19E3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7035" y="1904999"/>
            <a:ext cx="2032000" cy="2261700"/>
          </a:xfrm>
          <a:prstGeom prst="rect">
            <a:avLst/>
          </a:prstGeom>
        </p:spPr>
      </p:pic>
      <p:sp>
        <p:nvSpPr>
          <p:cNvPr id="10" name="مستطيل: زوايا مستديرة 5">
            <a:extLst>
              <a:ext uri="{FF2B5EF4-FFF2-40B4-BE49-F238E27FC236}">
                <a16:creationId xmlns:a16="http://schemas.microsoft.com/office/drawing/2014/main" id="{3AEF2736-68CC-4C9A-9305-0BB8CA9ECA6D}"/>
              </a:ext>
            </a:extLst>
          </p:cNvPr>
          <p:cNvSpPr/>
          <p:nvPr/>
        </p:nvSpPr>
        <p:spPr>
          <a:xfrm>
            <a:off x="3923708" y="5362353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سيّارة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Resim 7" descr="yol, araba, bina, cadde içeren bir resim&#10;&#10;Açıklama otomatik olarak oluşturuldu">
            <a:extLst>
              <a:ext uri="{FF2B5EF4-FFF2-40B4-BE49-F238E27FC236}">
                <a16:creationId xmlns:a16="http://schemas.microsoft.com/office/drawing/2014/main" id="{2BEA5A5D-7878-482B-B3E0-AF42706E5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99" y="1904998"/>
            <a:ext cx="2641600" cy="22617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F4DB550-B918-7D4E-96FE-EA7E0198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539618C-6ADD-4DAE-81CE-DB10326B6DFC}"/>
              </a:ext>
            </a:extLst>
          </p:cNvPr>
          <p:cNvSpPr/>
          <p:nvPr/>
        </p:nvSpPr>
        <p:spPr>
          <a:xfrm>
            <a:off x="9686926" y="5438775"/>
            <a:ext cx="23033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سيَّارة</a:t>
            </a:r>
            <a:r>
              <a:rPr lang="ar-S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أُجْرة</a:t>
            </a:r>
            <a:endParaRPr lang="en-US" sz="4533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F1EA807-221C-465A-B502-36BA0F29F25F}"/>
              </a:ext>
            </a:extLst>
          </p:cNvPr>
          <p:cNvSpPr/>
          <p:nvPr/>
        </p:nvSpPr>
        <p:spPr>
          <a:xfrm>
            <a:off x="2973012" y="5438775"/>
            <a:ext cx="255310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دَرَّاجة</a:t>
            </a:r>
            <a:endParaRPr lang="en-US" sz="4267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7E8832A-760A-4BAC-9B0F-BCC2D120FA6A}"/>
              </a:ext>
            </a:extLst>
          </p:cNvPr>
          <p:cNvSpPr/>
          <p:nvPr/>
        </p:nvSpPr>
        <p:spPr>
          <a:xfrm>
            <a:off x="99397" y="5438775"/>
            <a:ext cx="233973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دَرَّاجة</a:t>
            </a:r>
            <a:r>
              <a:rPr lang="ar-S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QA" sz="4267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نَارِيَّة</a:t>
            </a:r>
            <a:endParaRPr lang="en-US" sz="4267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9D071B2-F499-45EA-9FE3-E1FFF16F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1" y="1968501"/>
            <a:ext cx="2336800" cy="20193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1099EF-202D-46E4-A12B-146A51D74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733" y="1905001"/>
            <a:ext cx="2135068" cy="20447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45C27AC-12F9-4DF1-8CE6-B1DE183D8531}"/>
              </a:ext>
            </a:extLst>
          </p:cNvPr>
          <p:cNvSpPr txBox="1"/>
          <p:nvPr/>
        </p:nvSpPr>
        <p:spPr>
          <a:xfrm>
            <a:off x="959797" y="6984672"/>
            <a:ext cx="565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linkClick r:id="rId5" tooltip="https://commons.wikimedia.org/wiki/File:Honda_V4_Concept_left.jpg"/>
              </a:rPr>
              <a:t>هذه الصورة</a:t>
            </a:r>
            <a:r>
              <a:rPr lang="en-US" sz="1200"/>
              <a:t> بواسطة كاتب غير معروف مرخصة بالاسم </a:t>
            </a:r>
            <a:r>
              <a:rPr lang="en-US" sz="1200">
                <a:hlinkClick r:id="rId6" tooltip="https://creativecommons.org/licenses/by-sa/3.0/"/>
              </a:rPr>
              <a:t>CC BY-SA</a:t>
            </a:r>
            <a:endParaRPr lang="en-US" sz="1200"/>
          </a:p>
        </p:txBody>
      </p:sp>
      <p:pic>
        <p:nvPicPr>
          <p:cNvPr id="8" name="Resim 7" descr="çizim içeren bir resim&#10;&#10;Açıklama otomatik olarak oluşturuldu">
            <a:extLst>
              <a:ext uri="{FF2B5EF4-FFF2-40B4-BE49-F238E27FC236}">
                <a16:creationId xmlns:a16="http://schemas.microsoft.com/office/drawing/2014/main" id="{B1B63999-41C1-4519-AB4A-E4B3E1F34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87" y="1968499"/>
            <a:ext cx="2436781" cy="2019300"/>
          </a:xfrm>
          <a:prstGeom prst="rect">
            <a:avLst/>
          </a:prstGeom>
        </p:spPr>
      </p:pic>
      <p:pic>
        <p:nvPicPr>
          <p:cNvPr id="12" name="Resim 11" descr="su, açık hava, vapur, gemi içeren bir resim&#10;&#10;Açıklama otomatik olarak oluşturuldu">
            <a:extLst>
              <a:ext uri="{FF2B5EF4-FFF2-40B4-BE49-F238E27FC236}">
                <a16:creationId xmlns:a16="http://schemas.microsoft.com/office/drawing/2014/main" id="{9E524EC1-F187-4D66-B615-068C74FB5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0" y="1968499"/>
            <a:ext cx="2622548" cy="2019300"/>
          </a:xfrm>
          <a:prstGeom prst="rect">
            <a:avLst/>
          </a:prstGeom>
        </p:spPr>
      </p:pic>
      <p:sp>
        <p:nvSpPr>
          <p:cNvPr id="16" name="مستطيل: زوايا مستديرة 3">
            <a:extLst>
              <a:ext uri="{FF2B5EF4-FFF2-40B4-BE49-F238E27FC236}">
                <a16:creationId xmlns:a16="http://schemas.microsoft.com/office/drawing/2014/main" id="{0C42E5BD-7510-4FF1-A4B2-6E82D8248B58}"/>
              </a:ext>
            </a:extLst>
          </p:cNvPr>
          <p:cNvSpPr/>
          <p:nvPr/>
        </p:nvSpPr>
        <p:spPr>
          <a:xfrm>
            <a:off x="6442150" y="5438775"/>
            <a:ext cx="23033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</a:t>
            </a:r>
            <a:r>
              <a:rPr lang="ar-S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QA" sz="4533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4533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نَة</a:t>
            </a:r>
            <a:endParaRPr lang="en-US" sz="4533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4454365-F46D-734F-98F4-9A3EF819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539618C-6ADD-4DAE-81CE-DB10326B6DFC}"/>
              </a:ext>
            </a:extLst>
          </p:cNvPr>
          <p:cNvSpPr/>
          <p:nvPr/>
        </p:nvSpPr>
        <p:spPr>
          <a:xfrm>
            <a:off x="6828974" y="3719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تذهبينَ إلى الـمَكْتبةِ 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3">
            <a:extLst>
              <a:ext uri="{FF2B5EF4-FFF2-40B4-BE49-F238E27FC236}">
                <a16:creationId xmlns:a16="http://schemas.microsoft.com/office/drawing/2014/main" id="{CCDBF578-0BEF-4288-8AF1-EBAF0806A97A}"/>
              </a:ext>
            </a:extLst>
          </p:cNvPr>
          <p:cNvSpPr/>
          <p:nvPr/>
        </p:nvSpPr>
        <p:spPr>
          <a:xfrm>
            <a:off x="6828974" y="2195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تذهبُ إلى الجامعةِ 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3">
            <a:extLst>
              <a:ext uri="{FF2B5EF4-FFF2-40B4-BE49-F238E27FC236}">
                <a16:creationId xmlns:a16="http://schemas.microsoft.com/office/drawing/2014/main" id="{3062380D-C12A-436B-B8B4-B50EC0B35620}"/>
              </a:ext>
            </a:extLst>
          </p:cNvPr>
          <p:cNvSpPr/>
          <p:nvPr/>
        </p:nvSpPr>
        <p:spPr>
          <a:xfrm>
            <a:off x="1001215" y="5243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السّوقِ بالقِطَارِ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3">
            <a:extLst>
              <a:ext uri="{FF2B5EF4-FFF2-40B4-BE49-F238E27FC236}">
                <a16:creationId xmlns:a16="http://schemas.microsoft.com/office/drawing/2014/main" id="{7A2C520F-72A1-4772-8B46-95DC4FCFED88}"/>
              </a:ext>
            </a:extLst>
          </p:cNvPr>
          <p:cNvSpPr/>
          <p:nvPr/>
        </p:nvSpPr>
        <p:spPr>
          <a:xfrm>
            <a:off x="1001215" y="3649433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المكتبةِ بالسيارة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3">
            <a:extLst>
              <a:ext uri="{FF2B5EF4-FFF2-40B4-BE49-F238E27FC236}">
                <a16:creationId xmlns:a16="http://schemas.microsoft.com/office/drawing/2014/main" id="{ABAEF724-508C-411E-8414-BD114844C351}"/>
              </a:ext>
            </a:extLst>
          </p:cNvPr>
          <p:cNvSpPr/>
          <p:nvPr/>
        </p:nvSpPr>
        <p:spPr>
          <a:xfrm>
            <a:off x="1037774" y="2160359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أَذْهبُ إلى الجامعةِ بِالحافِلةِ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3">
            <a:extLst>
              <a:ext uri="{FF2B5EF4-FFF2-40B4-BE49-F238E27FC236}">
                <a16:creationId xmlns:a16="http://schemas.microsoft.com/office/drawing/2014/main" id="{274C314B-5467-415E-B3E8-C3A971EB06F1}"/>
              </a:ext>
            </a:extLst>
          </p:cNvPr>
          <p:cNvSpPr/>
          <p:nvPr/>
        </p:nvSpPr>
        <p:spPr>
          <a:xfrm>
            <a:off x="6828972" y="5243284"/>
            <a:ext cx="4640143" cy="882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كيْفَ تذهبينَ إلى الـسُّوقِ؟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A60F675-2E9A-BB4B-8A6A-03904FA7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71BC49-CE9E-4CB1-BBA8-DB4561A6CC8C}"/>
              </a:ext>
            </a:extLst>
          </p:cNvPr>
          <p:cNvSpPr/>
          <p:nvPr/>
        </p:nvSpPr>
        <p:spPr>
          <a:xfrm>
            <a:off x="9606188" y="4064031"/>
            <a:ext cx="1606549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مَركزُ</a:t>
            </a:r>
            <a:r>
              <a:rPr lang="ar-Q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المَدِينَة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AD5711-AECD-47C7-9DEF-BE6CF1E08825}"/>
              </a:ext>
            </a:extLst>
          </p:cNvPr>
          <p:cNvSpPr/>
          <p:nvPr/>
        </p:nvSpPr>
        <p:spPr>
          <a:xfrm>
            <a:off x="1030515" y="4045279"/>
            <a:ext cx="17272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مَركزُ</a:t>
            </a:r>
            <a:r>
              <a:rPr lang="ar-Q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Resim 3" descr="bina, açık hava, cadde, şehir içeren bir resim&#10;&#10;Açıklama otomatik olarak oluşturuldu">
            <a:extLst>
              <a:ext uri="{FF2B5EF4-FFF2-40B4-BE49-F238E27FC236}">
                <a16:creationId xmlns:a16="http://schemas.microsoft.com/office/drawing/2014/main" id="{CBF8C92C-375E-46C2-AAF9-7AEEB10B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13" y="250460"/>
            <a:ext cx="3289300" cy="2463800"/>
          </a:xfrm>
          <a:prstGeom prst="rect">
            <a:avLst/>
          </a:prstGeom>
        </p:spPr>
      </p:pic>
      <p:sp>
        <p:nvSpPr>
          <p:cNvPr id="10" name="مستطيل: زوايا مستديرة 19">
            <a:extLst>
              <a:ext uri="{FF2B5EF4-FFF2-40B4-BE49-F238E27FC236}">
                <a16:creationId xmlns:a16="http://schemas.microsoft.com/office/drawing/2014/main" id="{64C391F5-7D9A-4FF6-A34C-6C4DE760DBC0}"/>
              </a:ext>
            </a:extLst>
          </p:cNvPr>
          <p:cNvSpPr/>
          <p:nvPr/>
        </p:nvSpPr>
        <p:spPr>
          <a:xfrm>
            <a:off x="6743700" y="5399218"/>
            <a:ext cx="5334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بيتُنا قريبٌ مِن 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وَسَط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المَدِينَة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Resim 5" descr="bina, açık hava, araba, yol içeren bir resim&#10;&#10;Açıklama otomatik olarak oluşturuldu">
            <a:extLst>
              <a:ext uri="{FF2B5EF4-FFF2-40B4-BE49-F238E27FC236}">
                <a16:creationId xmlns:a16="http://schemas.microsoft.com/office/drawing/2014/main" id="{0DC8AB52-8F4C-4939-92C7-65C14092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0" y="388196"/>
            <a:ext cx="3581400" cy="2412449"/>
          </a:xfrm>
          <a:prstGeom prst="rect">
            <a:avLst/>
          </a:prstGeom>
        </p:spPr>
      </p:pic>
      <p:sp>
        <p:nvSpPr>
          <p:cNvPr id="13" name="مستطيل: زوايا مستديرة 21">
            <a:extLst>
              <a:ext uri="{FF2B5EF4-FFF2-40B4-BE49-F238E27FC236}">
                <a16:creationId xmlns:a16="http://schemas.microsoft.com/office/drawing/2014/main" id="{06745FAA-E19D-4E8E-A32B-6BC98819551E}"/>
              </a:ext>
            </a:extLst>
          </p:cNvPr>
          <p:cNvSpPr/>
          <p:nvPr/>
        </p:nvSpPr>
        <p:spPr>
          <a:xfrm>
            <a:off x="0" y="5335578"/>
            <a:ext cx="57404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قِسْم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خلفَ المدْرَسةِ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19">
            <a:extLst>
              <a:ext uri="{FF2B5EF4-FFF2-40B4-BE49-F238E27FC236}">
                <a16:creationId xmlns:a16="http://schemas.microsoft.com/office/drawing/2014/main" id="{4DF91E95-8C9F-4774-B19A-61B07B329D72}"/>
              </a:ext>
            </a:extLst>
          </p:cNvPr>
          <p:cNvSpPr/>
          <p:nvPr/>
        </p:nvSpPr>
        <p:spPr>
          <a:xfrm>
            <a:off x="8885463" y="2989269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وَسَط المَدِينَة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9">
            <a:extLst>
              <a:ext uri="{FF2B5EF4-FFF2-40B4-BE49-F238E27FC236}">
                <a16:creationId xmlns:a16="http://schemas.microsoft.com/office/drawing/2014/main" id="{ED8D08F0-E08D-400F-B62D-062DA16E4EA3}"/>
              </a:ext>
            </a:extLst>
          </p:cNvPr>
          <p:cNvSpPr/>
          <p:nvPr/>
        </p:nvSpPr>
        <p:spPr>
          <a:xfrm>
            <a:off x="370115" y="2839402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ِسْم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الشُّرْطَة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3463916-54AC-224A-84FF-EC7BD88E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B051DE-84EF-40D6-BBC5-79F64E34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2800" y="-4135"/>
            <a:ext cx="3623733" cy="3556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9144000" y="4038600"/>
            <a:ext cx="20320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سُوق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75333A2-92D0-4DBD-9014-35481769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3601" y="220504"/>
            <a:ext cx="3208497" cy="3208497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F03426E-9F6F-4A80-A00D-8630EA8922D9}"/>
              </a:ext>
            </a:extLst>
          </p:cNvPr>
          <p:cNvSpPr/>
          <p:nvPr/>
        </p:nvSpPr>
        <p:spPr>
          <a:xfrm>
            <a:off x="5211048" y="3937000"/>
            <a:ext cx="21336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زَاوِيَة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من كان مؤسس صالة رياضية واحدة. افتتاح أول صالة رياضية نسائية">
            <a:extLst>
              <a:ext uri="{FF2B5EF4-FFF2-40B4-BE49-F238E27FC236}">
                <a16:creationId xmlns:a16="http://schemas.microsoft.com/office/drawing/2014/main" id="{5EF7BA17-F697-4123-85D0-2578261D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8049"/>
            <a:ext cx="375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812800" y="4005608"/>
            <a:ext cx="3048000" cy="980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زَاوِيَة الشَّارِع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6FD8A27-0980-634E-8C75-1C37B75A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B051DE-84EF-40D6-BBC5-79F64E34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2800" y="2413000"/>
            <a:ext cx="3623733" cy="3556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5730875" y="1250945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ال</a:t>
            </a:r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1463675" y="2792759"/>
            <a:ext cx="6197600" cy="2572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السُّوق في وَسَطِ المَدينةِ</a:t>
            </a:r>
          </a:p>
          <a:p>
            <a:pPr algn="ctr" rtl="1"/>
            <a:endParaRPr lang="ar-SA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السُّوقُ قريبٌ مِن قِسْمِ الشُّرطةِ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D8F79C5-2697-D845-BE5F-DCCA3F4F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CD0682-0CD6-42A7-BF0B-6C0D479AD49F}"/>
              </a:ext>
            </a:extLst>
          </p:cNvPr>
          <p:cNvSpPr/>
          <p:nvPr/>
        </p:nvSpPr>
        <p:spPr>
          <a:xfrm>
            <a:off x="8051800" y="1962144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تَسْكُنُ بالضبط؟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BD922F0-851E-4088-AEFF-1CE169F4AC07}"/>
              </a:ext>
            </a:extLst>
          </p:cNvPr>
          <p:cNvSpPr/>
          <p:nvPr/>
        </p:nvSpPr>
        <p:spPr>
          <a:xfrm>
            <a:off x="1219200" y="1193801"/>
            <a:ext cx="61976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أسْكُنُ في وَسَطِ الـمَدينةِ أمامَ الـمَكْتبةِ</a:t>
            </a:r>
          </a:p>
          <a:p>
            <a:pPr algn="ct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أسْكُنُ في بِناءٍ شَمالَ قِسْمِ الشُّرْطَةِ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مستديرة 11">
            <a:extLst>
              <a:ext uri="{FF2B5EF4-FFF2-40B4-BE49-F238E27FC236}">
                <a16:creationId xmlns:a16="http://schemas.microsoft.com/office/drawing/2014/main" id="{94374D86-E77E-4D78-A8C8-18BA49A59BF3}"/>
              </a:ext>
            </a:extLst>
          </p:cNvPr>
          <p:cNvSpPr/>
          <p:nvPr/>
        </p:nvSpPr>
        <p:spPr>
          <a:xfrm>
            <a:off x="1016000" y="4038600"/>
            <a:ext cx="61976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السّاعة التَّاسِعَةُ</a:t>
            </a:r>
          </a:p>
          <a:p>
            <a:pPr algn="ct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السَّاعةُ العاشِرَةُ والنِّصفُ</a:t>
            </a:r>
          </a:p>
        </p:txBody>
      </p:sp>
      <p:sp>
        <p:nvSpPr>
          <p:cNvPr id="7" name="مستطيل: زوايا مستديرة 5">
            <a:extLst>
              <a:ext uri="{FF2B5EF4-FFF2-40B4-BE49-F238E27FC236}">
                <a16:creationId xmlns:a16="http://schemas.microsoft.com/office/drawing/2014/main" id="{EC05F64E-D87D-4311-B7E8-E63C0E06B3AA}"/>
              </a:ext>
            </a:extLst>
          </p:cNvPr>
          <p:cNvSpPr/>
          <p:nvPr/>
        </p:nvSpPr>
        <p:spPr>
          <a:xfrm>
            <a:off x="8128000" y="4244975"/>
            <a:ext cx="38608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كَمِ السّاعةُ بالضبط؟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3F82450-7475-B04E-A828-DC48F754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142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Transportation (1) المُوَاصَلات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39</cp:revision>
  <dcterms:created xsi:type="dcterms:W3CDTF">2020-09-13T16:40:33Z</dcterms:created>
  <dcterms:modified xsi:type="dcterms:W3CDTF">2024-10-19T15:37:14Z</dcterms:modified>
  <cp:category/>
</cp:coreProperties>
</file>