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85" r:id="rId3"/>
    <p:sldId id="371" r:id="rId4"/>
    <p:sldId id="372" r:id="rId5"/>
    <p:sldId id="374" r:id="rId6"/>
    <p:sldId id="373" r:id="rId7"/>
    <p:sldId id="375" r:id="rId8"/>
    <p:sldId id="376" r:id="rId9"/>
    <p:sldId id="377" r:id="rId10"/>
    <p:sldId id="370" r:id="rId11"/>
    <p:sldId id="378" r:id="rId12"/>
    <p:sldId id="379" r:id="rId13"/>
    <p:sldId id="366" r:id="rId14"/>
    <p:sldId id="304" r:id="rId15"/>
    <p:sldId id="305" r:id="rId16"/>
    <p:sldId id="306" r:id="rId17"/>
    <p:sldId id="380" r:id="rId18"/>
    <p:sldId id="275" r:id="rId19"/>
    <p:sldId id="381" r:id="rId20"/>
    <p:sldId id="382" r:id="rId21"/>
    <p:sldId id="383" r:id="rId22"/>
    <p:sldId id="384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سَيَكُون الجَوُّ بَارِدًا غَدًا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مَعَ سُقُوط قَلِيلٍ مِن الثَّلْج فِي الشَّمَال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حَانَ الآنَ مَوْعِد النَّشْرَة الجَوِّيَّة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الَجَنُوب تَسْقُط الأَمْطَار بِغَزَارَة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تُرَافِقُهَا رِيَاحٌ شَدِيدَة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الشَّرْق سَيَكُونُ الجَوُّ غَائِمًا فِي أَكْثَر سَاعَات النَّهَار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يَظْهَر الضَّبَاب فِي السَّاعَات الأُولَى ِمن الصَّبَاح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الغَرْب سَيَكُون الجَوّ صَحْوًا وَمُعْتَدِلاً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2"/>
      <dgm:spPr/>
    </dgm:pt>
    <dgm:pt modelId="{0EA2069B-3659-4929-8E8C-525B8015012F}" type="pres">
      <dgm:prSet presAssocID="{38274475-A7C9-4C34-8FC2-507B3F1958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2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2"/>
      <dgm:spPr/>
    </dgm:pt>
    <dgm:pt modelId="{170DE394-6C4F-4C09-B119-0910362E0669}" type="pres">
      <dgm:prSet presAssocID="{2C77B128-EA26-49E6-88F9-E9FBCAA3A61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سَمِعْتَ النَّشْرَة الجَوِّيَّة أَمْس؟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نَعَم. قَالُوا: إِنَّ الجَوّ حَارّ اليَوْم، لِذَلِكَ قَرَّرْتُ أَنْ أَذْهَبَ إِلَى الجَبَل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لِمَاذَا سَتَذْهَب إِلى الجَبَل؟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لِأَنَّ الجَوّ مُعْتَدِلٌ هُنَاك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أَمَّا أَنَا فَسَأَذْهَب إِلَى شَاطِئ البَحْر، لِأَنِّي أُحِبّ آشِعَةَ الشَّمْس هُنَاك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سَأَذْهَب إِلَى الشَّاطِئ الشَّرْقِيّ، لِأَنَّ الجَوّ لَطِيف هُنَاكَ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75DF268-CF21-4264-85BC-2231A4864F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إِلَى أَيّ شَاطِئ سَتَذْهَب؟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8F4F27A-583F-407D-BAC1-4FF318A82BA9}" type="parTrans" cxnId="{3AB80E05-B5FF-4E4C-9AD3-9FA47F272EEE}">
      <dgm:prSet/>
      <dgm:spPr/>
      <dgm:t>
        <a:bodyPr/>
        <a:lstStyle/>
        <a:p>
          <a:endParaRPr lang="en-US"/>
        </a:p>
      </dgm:t>
    </dgm:pt>
    <dgm:pt modelId="{9F33E3D4-EB7E-42B0-B2BA-0B84795EDE96}" type="sibTrans" cxnId="{3AB80E05-B5FF-4E4C-9AD3-9FA47F272EEE}">
      <dgm:prSet/>
      <dgm:spPr/>
      <dgm:t>
        <a:bodyPr/>
        <a:lstStyle/>
        <a:p>
          <a:endParaRPr lang="en-US"/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0FE9D70B-B5FD-431C-8516-ADF093F260CC}" type="pres">
      <dgm:prSet presAssocID="{F75DF268-CF21-4264-85BC-2231A4864F9F}" presName="arrow" presStyleLbl="node1" presStyleIdx="1" presStyleCnt="2">
        <dgm:presLayoutVars>
          <dgm:bulletEnabled val="1"/>
        </dgm:presLayoutVars>
      </dgm:prSet>
      <dgm:spPr/>
    </dgm:pt>
  </dgm:ptLst>
  <dgm:cxnLst>
    <dgm:cxn modelId="{3AB80E05-B5FF-4E4C-9AD3-9FA47F272EEE}" srcId="{290942E3-2B7C-41D0-ADD8-3365C05DEC2B}" destId="{F75DF268-CF21-4264-85BC-2231A4864F9F}" srcOrd="1" destOrd="0" parTransId="{E8F4F27A-583F-407D-BAC1-4FF318A82BA9}" sibTransId="{9F33E3D4-EB7E-42B0-B2BA-0B84795EDE96}"/>
    <dgm:cxn modelId="{08AEAC14-6CE9-462B-B4A9-2D729292AD7A}" type="presOf" srcId="{F75DF268-CF21-4264-85BC-2231A4864F9F}" destId="{0FE9D70B-B5FD-431C-8516-ADF093F260CC}" srcOrd="0" destOrd="0" presId="urn:microsoft.com/office/officeart/2005/8/layout/arrow5"/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AFFF95A-AB9B-4C1E-8FD4-8847BF930A42}" type="presParOf" srcId="{20D581E8-DD57-43F9-95EA-5C530EA80D49}" destId="{0FE9D70B-B5FD-431C-8516-ADF093F260C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نَعَم، أَعْرِف ذَلِكَ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جَيِّد، لِأَنِّي سَمِعْتُ أَنَّ الشَّاطِئ الشَّمَالِي فِيهِ أَمْوَاج عَالِيَة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حَانَ الآنَ مَوْعِد النَّشْرَة الجَوِّيَّة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سَيَكُون الجَوُّ بَارِدًا غَدًا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مَعَ سُقُوط قَلِيلٍ مِن الثَّلْج فِي الشَّمَال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12192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3047999" y="30393"/>
          <a:ext cx="85344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الشَّرْق سَيَكُونُ الجَوُّ غَائِمًا فِي أَكْثَر سَاعَات النَّهَار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07082" y="89476"/>
        <a:ext cx="84162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12192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3047999" y="1890153"/>
          <a:ext cx="85344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الَجَنُوب تَسْقُط الأَمْطَار بِغَزَارَة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07082" y="1949236"/>
        <a:ext cx="84162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12192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3047999" y="3749913"/>
          <a:ext cx="85344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تُرَافِقُهَا رِيَاحٌ شَدِيدَة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07082" y="3808996"/>
        <a:ext cx="8416234" cy="1092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08509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21429"/>
          <a:ext cx="5689600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الغَرْب سَيَكُون الجَوّ صَحْوًا وَمُعْتَدِلاً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79554" y="68984"/>
        <a:ext cx="5594490" cy="879050"/>
      </dsp:txXfrm>
    </dsp:sp>
    <dsp:sp modelId="{DA6EC800-4A5E-4433-B1BD-149B73673078}">
      <dsp:nvSpPr>
        <dsp:cNvPr id="0" name=""/>
        <dsp:cNvSpPr/>
      </dsp:nvSpPr>
      <dsp:spPr>
        <a:xfrm>
          <a:off x="0" y="2005390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518310"/>
          <a:ext cx="5689600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يَظْهَر الضَّبَاب فِي السَّاعَات الأُولَى ِمن الصَّبَاح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79554" y="1565865"/>
        <a:ext cx="5594490" cy="87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سَمِعْتَ النَّشْرَة الجَوِّيَّة أَمْس؟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نَعَم. قَالُوا: إِنَّ الجَوّ حَارّ اليَوْم، لِذَلِكَ قَرَّرْتُ أَنْ أَذْهَبَ إِلَى الجَبَل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لِمَاذَا سَتَذْهَب إِلى الجَبَل؟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لِأَنَّ الجَوّ مُعْتَدِلٌ هُنَاك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أَمَّا أَنَا فَسَأَذْهَب إِلَى شَاطِئ البَحْر، لِأَنِّي أُحِبّ آشِعَةَ الشَّمْس هُنَاك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سَأَذْهَب إِلَى الشَّاطِئ الشَّرْقِيّ، لِأَنَّ الجَوّ لَطِيف هُنَاكَ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0FE9D70B-B5FD-431C-8516-ADF093F260CC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إِلَى أَيّ شَاطِئ سَتَذْهَب؟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>
              <a:latin typeface="Sakkal Majalla" panose="02000000000000000000" pitchFamily="2" charset="-78"/>
              <a:cs typeface="Sakkal Majalla" panose="02000000000000000000" pitchFamily="2" charset="-78"/>
            </a:rPr>
            <a:t>نَعَم، أَعْرِف ذَلِكَ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جَيِّد، لِأَنِّي سَمِعْتُ أَنَّ الشَّاطِئ الشَّمَالِي فِيهِ أَمْوَاج عَالِيَة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17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أَحْوَال الجَوِّ</a:t>
            </a:r>
            <a:br>
              <a:rPr lang="ar-EG" dirty="0"/>
            </a:br>
            <a:r>
              <a:rPr lang="en-US" dirty="0"/>
              <a:t>Weather conditions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مُشْمِسٌ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015CA-5247-4AEB-B2AF-87161625B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67" y="2790736"/>
            <a:ext cx="3917667" cy="34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هُنَاكَ ضَبَاب فِي الشَّارِع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99F57-C278-41BB-B742-A1671053C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163" y="2790736"/>
            <a:ext cx="3711675" cy="32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6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النَّشْرَة الجَوِّيَّة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827B2-47AA-4332-BC96-2C27CC54C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76" y="2128560"/>
            <a:ext cx="5477639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54C7D4-7409-074F-9894-4B223C00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B2C29-C7B6-5C47-839A-41BECA0CE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69"/>
          <a:stretch/>
        </p:blipFill>
        <p:spPr>
          <a:xfrm>
            <a:off x="1839686" y="1033670"/>
            <a:ext cx="8512629" cy="530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1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89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0" y="1425342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1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1999790"/>
          <a:ext cx="8128000" cy="2858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1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59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حَارّ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4E332-AA0F-4697-8F68-6178DE63D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944" y="3337182"/>
            <a:ext cx="4744112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73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61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89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EF362-2D66-4631-89A4-7554386A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374" y="121623"/>
            <a:ext cx="6400800" cy="63265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D129E7-3124-4B10-BB0D-5D05668FD558}"/>
              </a:ext>
            </a:extLst>
          </p:cNvPr>
          <p:cNvSpPr/>
          <p:nvPr/>
        </p:nvSpPr>
        <p:spPr>
          <a:xfrm>
            <a:off x="3536414" y="71927"/>
            <a:ext cx="5759986" cy="1041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56DCD-43B6-486C-B5FF-8320224DBD04}"/>
              </a:ext>
            </a:extLst>
          </p:cNvPr>
          <p:cNvSpPr txBox="1"/>
          <p:nvPr/>
        </p:nvSpPr>
        <p:spPr>
          <a:xfrm>
            <a:off x="4098752" y="1159686"/>
            <a:ext cx="727353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/>
          <a:p>
            <a:r>
              <a:rPr lang="ar-EG" sz="4400" b="1" dirty="0">
                <a:solidFill>
                  <a:srgbClr val="930000"/>
                </a:solidFill>
              </a:rPr>
              <a:t>نَات</a:t>
            </a:r>
            <a:endParaRPr lang="en-US" sz="4400" b="1" dirty="0">
              <a:solidFill>
                <a:srgbClr val="9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69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90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24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مُثْلِج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DCDAA-E853-4380-9D5E-F7DE2E19F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808" y="2776446"/>
            <a:ext cx="3682385" cy="34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1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عَاصِف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FF272-2458-4E58-8070-F44CC9E76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36" y="2785972"/>
            <a:ext cx="3787529" cy="343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7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ظَهَرَ البَرْق في السَّمَاء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C98B6-9A13-4A2B-9A8E-9B7042AFC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204" y="2766919"/>
            <a:ext cx="3731592" cy="350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0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غَائِم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84DD7-8893-45C4-BA3C-4C478C287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465" y="2776446"/>
            <a:ext cx="3977071" cy="358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2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بَارِد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322F9-BC6A-4148-A426-C70A7063E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589" y="2795498"/>
            <a:ext cx="3942823" cy="349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4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مُمْطِر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175F2-6299-4502-B03A-250CBFCC3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933" y="2776446"/>
            <a:ext cx="3896134" cy="35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0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 حَارٌّ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1B8D5-AE31-4E0B-A07D-171959883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431" y="2781209"/>
            <a:ext cx="3809139" cy="34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9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169</Words>
  <Application>Microsoft Office PowerPoint</Application>
  <PresentationFormat>Widescreen</PresentationFormat>
  <Paragraphs>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Sakkal Majalla</vt:lpstr>
      <vt:lpstr>Office Theme</vt:lpstr>
      <vt:lpstr>أَحْوَال الجَوِّ Weather conditions</vt:lpstr>
      <vt:lpstr>PowerPoint Presentation</vt:lpstr>
      <vt:lpstr>الجَوُّ مُثْلِج</vt:lpstr>
      <vt:lpstr>الجَوُّ عَاصِف</vt:lpstr>
      <vt:lpstr>ظَهَرَ البَرْق في السَّمَاء</vt:lpstr>
      <vt:lpstr>الجَوُّ غَائِم</vt:lpstr>
      <vt:lpstr>الجَوُّ بَارِد</vt:lpstr>
      <vt:lpstr>الجَوُّ مُمْطِر</vt:lpstr>
      <vt:lpstr>الجَوُّ  حَارٌّ</vt:lpstr>
      <vt:lpstr>الجَوُّ مُشْمِسٌ</vt:lpstr>
      <vt:lpstr>هُنَاكَ ضَبَاب فِي الشَّارِع</vt:lpstr>
      <vt:lpstr>النَّصُّ الأَوَّل النَّشْرَة الجَوِّيَّة</vt:lpstr>
      <vt:lpstr>PowerPoint Presentation</vt:lpstr>
      <vt:lpstr>PowerPoint Presentation</vt:lpstr>
      <vt:lpstr>PowerPoint Presentation</vt:lpstr>
      <vt:lpstr>PowerPoint Presentation</vt:lpstr>
      <vt:lpstr>النَّصُّ الثَّانِي الجَوُّ حَارّ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44</cp:revision>
  <dcterms:created xsi:type="dcterms:W3CDTF">2020-09-13T16:40:33Z</dcterms:created>
  <dcterms:modified xsi:type="dcterms:W3CDTF">2023-12-03T18:05:02Z</dcterms:modified>
</cp:coreProperties>
</file>