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300" r:id="rId3"/>
    <p:sldId id="301" r:id="rId4"/>
    <p:sldId id="302" r:id="rId5"/>
    <p:sldId id="294" r:id="rId6"/>
    <p:sldId id="295" r:id="rId7"/>
    <p:sldId id="303" r:id="rId8"/>
    <p:sldId id="305" r:id="rId9"/>
    <p:sldId id="306" r:id="rId10"/>
    <p:sldId id="304" r:id="rId11"/>
    <p:sldId id="30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B0486C-C0F8-BE42-92DF-25B2B3F10F1A}" type="doc">
      <dgm:prSet loTypeId="urn:microsoft.com/office/officeart/2005/8/layout/vProcess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6DB59A-5E00-C447-9267-635680B5DDEE}">
      <dgm:prSet phldrT="[Text]"/>
      <dgm:spPr/>
      <dgm:t>
        <a:bodyPr/>
        <a:lstStyle/>
        <a:p>
          <a:r>
            <a:rPr lang="ar-SA" dirty="0"/>
            <a:t>عند الحنفية العدة: اسم لأجل ضرب لانقضاء ما بقي من أثر النكاح</a:t>
          </a:r>
          <a:endParaRPr lang="en-US" dirty="0"/>
        </a:p>
      </dgm:t>
    </dgm:pt>
    <dgm:pt modelId="{B60C5ECD-F2FF-9C44-B237-F37B61C89780}" type="parTrans" cxnId="{34B401DE-0F7F-4A42-BB46-7B4D8ECB1560}">
      <dgm:prSet/>
      <dgm:spPr/>
      <dgm:t>
        <a:bodyPr/>
        <a:lstStyle/>
        <a:p>
          <a:endParaRPr lang="en-US"/>
        </a:p>
      </dgm:t>
    </dgm:pt>
    <dgm:pt modelId="{2ACC2CF2-A675-8D4B-84E2-B3FA55E4496A}" type="sibTrans" cxnId="{34B401DE-0F7F-4A42-BB46-7B4D8ECB1560}">
      <dgm:prSet/>
      <dgm:spPr/>
      <dgm:t>
        <a:bodyPr/>
        <a:lstStyle/>
        <a:p>
          <a:endParaRPr lang="en-US"/>
        </a:p>
      </dgm:t>
    </dgm:pt>
    <dgm:pt modelId="{08F30BAF-86F4-3D4A-9F77-72DB041CF772}">
      <dgm:prSet phldrT="[Text]"/>
      <dgm:spPr/>
      <dgm:t>
        <a:bodyPr/>
        <a:lstStyle/>
        <a:p>
          <a:r>
            <a:rPr lang="ar-SA" dirty="0"/>
            <a:t>وعند الشافعية: اسم لمدة تتربص فيها المرأة لمعرفة براءة رحمها، أو للتعبد، أو لتفجعها على زوجها</a:t>
          </a:r>
          <a:endParaRPr lang="en-US" dirty="0"/>
        </a:p>
      </dgm:t>
    </dgm:pt>
    <dgm:pt modelId="{71BC35D4-D7DB-244E-9F2F-E6CFADBA7FE4}" type="parTrans" cxnId="{9E0AC40C-DE87-9242-94F7-F698B228D204}">
      <dgm:prSet/>
      <dgm:spPr/>
      <dgm:t>
        <a:bodyPr/>
        <a:lstStyle/>
        <a:p>
          <a:endParaRPr lang="en-US"/>
        </a:p>
      </dgm:t>
    </dgm:pt>
    <dgm:pt modelId="{5FCA00A4-8E9A-D64F-9D6E-F636DE222E23}" type="sibTrans" cxnId="{9E0AC40C-DE87-9242-94F7-F698B228D204}">
      <dgm:prSet/>
      <dgm:spPr/>
      <dgm:t>
        <a:bodyPr/>
        <a:lstStyle/>
        <a:p>
          <a:endParaRPr lang="en-US"/>
        </a:p>
      </dgm:t>
    </dgm:pt>
    <dgm:pt modelId="{33D3EA6E-8CA0-3F44-9DB5-2B070806A7C5}">
      <dgm:prSet phldrT="[Text]"/>
      <dgm:spPr/>
      <dgm:t>
        <a:bodyPr/>
        <a:lstStyle/>
        <a:p>
          <a:r>
            <a:rPr lang="ar-SA" dirty="0"/>
            <a:t>جواز تراكب العدتين عند الحنفية إذا اجتمعتا، ووجوب التربص إلى نهاية العدة الأولى، والابتداء بالثانية عند الشافعية</a:t>
          </a:r>
          <a:endParaRPr lang="en-US" dirty="0"/>
        </a:p>
      </dgm:t>
    </dgm:pt>
    <dgm:pt modelId="{7D996141-C78E-4C4D-AD1E-71092AB25338}" type="parTrans" cxnId="{DB612634-3E2E-C644-A3AF-56E8A2315838}">
      <dgm:prSet/>
      <dgm:spPr/>
      <dgm:t>
        <a:bodyPr/>
        <a:lstStyle/>
        <a:p>
          <a:endParaRPr lang="en-US"/>
        </a:p>
      </dgm:t>
    </dgm:pt>
    <dgm:pt modelId="{4B1817EB-6863-4C48-975B-D64E2A8981CC}" type="sibTrans" cxnId="{DB612634-3E2E-C644-A3AF-56E8A2315838}">
      <dgm:prSet/>
      <dgm:spPr/>
      <dgm:t>
        <a:bodyPr/>
        <a:lstStyle/>
        <a:p>
          <a:endParaRPr lang="en-US"/>
        </a:p>
      </dgm:t>
    </dgm:pt>
    <dgm:pt modelId="{A8C56924-46DF-E045-B57B-615DAA9B64D1}" type="pres">
      <dgm:prSet presAssocID="{D8B0486C-C0F8-BE42-92DF-25B2B3F10F1A}" presName="outerComposite" presStyleCnt="0">
        <dgm:presLayoutVars>
          <dgm:chMax val="5"/>
          <dgm:dir/>
          <dgm:resizeHandles val="exact"/>
        </dgm:presLayoutVars>
      </dgm:prSet>
      <dgm:spPr/>
    </dgm:pt>
    <dgm:pt modelId="{FF5C06E5-6F3E-E74E-86A5-2C3D67B0DB81}" type="pres">
      <dgm:prSet presAssocID="{D8B0486C-C0F8-BE42-92DF-25B2B3F10F1A}" presName="dummyMaxCanvas" presStyleCnt="0">
        <dgm:presLayoutVars/>
      </dgm:prSet>
      <dgm:spPr/>
    </dgm:pt>
    <dgm:pt modelId="{56782ED5-3716-2B4D-BE32-C3AAA20006F2}" type="pres">
      <dgm:prSet presAssocID="{D8B0486C-C0F8-BE42-92DF-25B2B3F10F1A}" presName="ThreeNodes_1" presStyleLbl="node1" presStyleIdx="0" presStyleCnt="3">
        <dgm:presLayoutVars>
          <dgm:bulletEnabled val="1"/>
        </dgm:presLayoutVars>
      </dgm:prSet>
      <dgm:spPr/>
    </dgm:pt>
    <dgm:pt modelId="{6D59DBEB-99B4-6E47-8B9E-F05EB35A77AE}" type="pres">
      <dgm:prSet presAssocID="{D8B0486C-C0F8-BE42-92DF-25B2B3F10F1A}" presName="ThreeNodes_2" presStyleLbl="node1" presStyleIdx="1" presStyleCnt="3">
        <dgm:presLayoutVars>
          <dgm:bulletEnabled val="1"/>
        </dgm:presLayoutVars>
      </dgm:prSet>
      <dgm:spPr/>
    </dgm:pt>
    <dgm:pt modelId="{6E0C376A-D873-9149-A76C-DF24F2143999}" type="pres">
      <dgm:prSet presAssocID="{D8B0486C-C0F8-BE42-92DF-25B2B3F10F1A}" presName="ThreeNodes_3" presStyleLbl="node1" presStyleIdx="2" presStyleCnt="3">
        <dgm:presLayoutVars>
          <dgm:bulletEnabled val="1"/>
        </dgm:presLayoutVars>
      </dgm:prSet>
      <dgm:spPr/>
    </dgm:pt>
    <dgm:pt modelId="{EDE01051-4A89-A84F-B753-51F552716EED}" type="pres">
      <dgm:prSet presAssocID="{D8B0486C-C0F8-BE42-92DF-25B2B3F10F1A}" presName="ThreeConn_1-2" presStyleLbl="fgAccFollowNode1" presStyleIdx="0" presStyleCnt="2">
        <dgm:presLayoutVars>
          <dgm:bulletEnabled val="1"/>
        </dgm:presLayoutVars>
      </dgm:prSet>
      <dgm:spPr/>
    </dgm:pt>
    <dgm:pt modelId="{9D807252-25FD-6443-8E24-DA1B089E1D5E}" type="pres">
      <dgm:prSet presAssocID="{D8B0486C-C0F8-BE42-92DF-25B2B3F10F1A}" presName="ThreeConn_2-3" presStyleLbl="fgAccFollowNode1" presStyleIdx="1" presStyleCnt="2">
        <dgm:presLayoutVars>
          <dgm:bulletEnabled val="1"/>
        </dgm:presLayoutVars>
      </dgm:prSet>
      <dgm:spPr/>
    </dgm:pt>
    <dgm:pt modelId="{33833F20-826C-DF4F-A5D8-7731A5879B81}" type="pres">
      <dgm:prSet presAssocID="{D8B0486C-C0F8-BE42-92DF-25B2B3F10F1A}" presName="ThreeNodes_1_text" presStyleLbl="node1" presStyleIdx="2" presStyleCnt="3">
        <dgm:presLayoutVars>
          <dgm:bulletEnabled val="1"/>
        </dgm:presLayoutVars>
      </dgm:prSet>
      <dgm:spPr/>
    </dgm:pt>
    <dgm:pt modelId="{648A4A8C-687C-D041-A524-5DB1EF0E5B13}" type="pres">
      <dgm:prSet presAssocID="{D8B0486C-C0F8-BE42-92DF-25B2B3F10F1A}" presName="ThreeNodes_2_text" presStyleLbl="node1" presStyleIdx="2" presStyleCnt="3">
        <dgm:presLayoutVars>
          <dgm:bulletEnabled val="1"/>
        </dgm:presLayoutVars>
      </dgm:prSet>
      <dgm:spPr/>
    </dgm:pt>
    <dgm:pt modelId="{B1AD7DB1-1EB1-8F42-BD89-CA1C422A6E48}" type="pres">
      <dgm:prSet presAssocID="{D8B0486C-C0F8-BE42-92DF-25B2B3F10F1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E0AC40C-DE87-9242-94F7-F698B228D204}" srcId="{D8B0486C-C0F8-BE42-92DF-25B2B3F10F1A}" destId="{08F30BAF-86F4-3D4A-9F77-72DB041CF772}" srcOrd="1" destOrd="0" parTransId="{71BC35D4-D7DB-244E-9F2F-E6CFADBA7FE4}" sibTransId="{5FCA00A4-8E9A-D64F-9D6E-F636DE222E23}"/>
    <dgm:cxn modelId="{47904527-A3C1-2C49-847D-3DEE2EDE49C4}" type="presOf" srcId="{33D3EA6E-8CA0-3F44-9DB5-2B070806A7C5}" destId="{B1AD7DB1-1EB1-8F42-BD89-CA1C422A6E48}" srcOrd="1" destOrd="0" presId="urn:microsoft.com/office/officeart/2005/8/layout/vProcess5"/>
    <dgm:cxn modelId="{5FFE482B-9593-3641-859E-31BB77D34E65}" type="presOf" srcId="{2ACC2CF2-A675-8D4B-84E2-B3FA55E4496A}" destId="{EDE01051-4A89-A84F-B753-51F552716EED}" srcOrd="0" destOrd="0" presId="urn:microsoft.com/office/officeart/2005/8/layout/vProcess5"/>
    <dgm:cxn modelId="{DB612634-3E2E-C644-A3AF-56E8A2315838}" srcId="{D8B0486C-C0F8-BE42-92DF-25B2B3F10F1A}" destId="{33D3EA6E-8CA0-3F44-9DB5-2B070806A7C5}" srcOrd="2" destOrd="0" parTransId="{7D996141-C78E-4C4D-AD1E-71092AB25338}" sibTransId="{4B1817EB-6863-4C48-975B-D64E2A8981CC}"/>
    <dgm:cxn modelId="{9E322A71-B869-B04D-93D2-5665622C6883}" type="presOf" srcId="{E66DB59A-5E00-C447-9267-635680B5DDEE}" destId="{56782ED5-3716-2B4D-BE32-C3AAA20006F2}" srcOrd="0" destOrd="0" presId="urn:microsoft.com/office/officeart/2005/8/layout/vProcess5"/>
    <dgm:cxn modelId="{8EB51C7B-F137-CD48-B012-73C9783B30DE}" type="presOf" srcId="{08F30BAF-86F4-3D4A-9F77-72DB041CF772}" destId="{648A4A8C-687C-D041-A524-5DB1EF0E5B13}" srcOrd="1" destOrd="0" presId="urn:microsoft.com/office/officeart/2005/8/layout/vProcess5"/>
    <dgm:cxn modelId="{6732ABC9-A84F-304E-8766-72142842DD8E}" type="presOf" srcId="{08F30BAF-86F4-3D4A-9F77-72DB041CF772}" destId="{6D59DBEB-99B4-6E47-8B9E-F05EB35A77AE}" srcOrd="0" destOrd="0" presId="urn:microsoft.com/office/officeart/2005/8/layout/vProcess5"/>
    <dgm:cxn modelId="{C0F7B0CA-8EA9-E744-A479-30251C2D5489}" type="presOf" srcId="{E66DB59A-5E00-C447-9267-635680B5DDEE}" destId="{33833F20-826C-DF4F-A5D8-7731A5879B81}" srcOrd="1" destOrd="0" presId="urn:microsoft.com/office/officeart/2005/8/layout/vProcess5"/>
    <dgm:cxn modelId="{5D0797D2-FE30-304F-A27C-0186EDA30FE7}" type="presOf" srcId="{33D3EA6E-8CA0-3F44-9DB5-2B070806A7C5}" destId="{6E0C376A-D873-9149-A76C-DF24F2143999}" srcOrd="0" destOrd="0" presId="urn:microsoft.com/office/officeart/2005/8/layout/vProcess5"/>
    <dgm:cxn modelId="{A58223DD-AEBE-D041-B971-8078F1742A69}" type="presOf" srcId="{5FCA00A4-8E9A-D64F-9D6E-F636DE222E23}" destId="{9D807252-25FD-6443-8E24-DA1B089E1D5E}" srcOrd="0" destOrd="0" presId="urn:microsoft.com/office/officeart/2005/8/layout/vProcess5"/>
    <dgm:cxn modelId="{34B401DE-0F7F-4A42-BB46-7B4D8ECB1560}" srcId="{D8B0486C-C0F8-BE42-92DF-25B2B3F10F1A}" destId="{E66DB59A-5E00-C447-9267-635680B5DDEE}" srcOrd="0" destOrd="0" parTransId="{B60C5ECD-F2FF-9C44-B237-F37B61C89780}" sibTransId="{2ACC2CF2-A675-8D4B-84E2-B3FA55E4496A}"/>
    <dgm:cxn modelId="{05FE5DF4-85C5-6243-802B-D8120CFC4E6E}" type="presOf" srcId="{D8B0486C-C0F8-BE42-92DF-25B2B3F10F1A}" destId="{A8C56924-46DF-E045-B57B-615DAA9B64D1}" srcOrd="0" destOrd="0" presId="urn:microsoft.com/office/officeart/2005/8/layout/vProcess5"/>
    <dgm:cxn modelId="{3779F439-4BCC-2943-8BCE-C5A81505E05B}" type="presParOf" srcId="{A8C56924-46DF-E045-B57B-615DAA9B64D1}" destId="{FF5C06E5-6F3E-E74E-86A5-2C3D67B0DB81}" srcOrd="0" destOrd="0" presId="urn:microsoft.com/office/officeart/2005/8/layout/vProcess5"/>
    <dgm:cxn modelId="{CAFEA3C4-9067-7442-A3A9-20BD0679DFCF}" type="presParOf" srcId="{A8C56924-46DF-E045-B57B-615DAA9B64D1}" destId="{56782ED5-3716-2B4D-BE32-C3AAA20006F2}" srcOrd="1" destOrd="0" presId="urn:microsoft.com/office/officeart/2005/8/layout/vProcess5"/>
    <dgm:cxn modelId="{17CA40A5-4753-6548-A664-574115776FBE}" type="presParOf" srcId="{A8C56924-46DF-E045-B57B-615DAA9B64D1}" destId="{6D59DBEB-99B4-6E47-8B9E-F05EB35A77AE}" srcOrd="2" destOrd="0" presId="urn:microsoft.com/office/officeart/2005/8/layout/vProcess5"/>
    <dgm:cxn modelId="{D31EF67D-2853-4F4A-A13D-19A83FC71E0D}" type="presParOf" srcId="{A8C56924-46DF-E045-B57B-615DAA9B64D1}" destId="{6E0C376A-D873-9149-A76C-DF24F2143999}" srcOrd="3" destOrd="0" presId="urn:microsoft.com/office/officeart/2005/8/layout/vProcess5"/>
    <dgm:cxn modelId="{798BB705-43A5-2C4B-BBAC-8A9A3E05E954}" type="presParOf" srcId="{A8C56924-46DF-E045-B57B-615DAA9B64D1}" destId="{EDE01051-4A89-A84F-B753-51F552716EED}" srcOrd="4" destOrd="0" presId="urn:microsoft.com/office/officeart/2005/8/layout/vProcess5"/>
    <dgm:cxn modelId="{68D0E2F2-521B-4741-9B72-99825229D46B}" type="presParOf" srcId="{A8C56924-46DF-E045-B57B-615DAA9B64D1}" destId="{9D807252-25FD-6443-8E24-DA1B089E1D5E}" srcOrd="5" destOrd="0" presId="urn:microsoft.com/office/officeart/2005/8/layout/vProcess5"/>
    <dgm:cxn modelId="{AA4C1051-9D21-844D-93EB-4EEA7843FE86}" type="presParOf" srcId="{A8C56924-46DF-E045-B57B-615DAA9B64D1}" destId="{33833F20-826C-DF4F-A5D8-7731A5879B81}" srcOrd="6" destOrd="0" presId="urn:microsoft.com/office/officeart/2005/8/layout/vProcess5"/>
    <dgm:cxn modelId="{791C217B-D9BE-D348-A54C-6DF5CA3DE037}" type="presParOf" srcId="{A8C56924-46DF-E045-B57B-615DAA9B64D1}" destId="{648A4A8C-687C-D041-A524-5DB1EF0E5B13}" srcOrd="7" destOrd="0" presId="urn:microsoft.com/office/officeart/2005/8/layout/vProcess5"/>
    <dgm:cxn modelId="{4FE4949D-B1AF-5F4B-99BF-06B8FB899698}" type="presParOf" srcId="{A8C56924-46DF-E045-B57B-615DAA9B64D1}" destId="{B1AD7DB1-1EB1-8F42-BD89-CA1C422A6E4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5FDAE1-B7C9-0643-AB31-26DD1EBDAAA5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60E6F5A6-1E3F-5A49-A52D-AD89AB38BDA9}">
      <dgm:prSet phldrT="[Text]"/>
      <dgm:spPr/>
      <dgm:t>
        <a:bodyPr/>
        <a:lstStyle/>
        <a:p>
          <a:r>
            <a:rPr lang="ar-SA" dirty="0"/>
            <a:t>عدة الحامل المطلقة تنتهي عدتها بوضع حملها</a:t>
          </a:r>
          <a:endParaRPr lang="en-US" dirty="0"/>
        </a:p>
      </dgm:t>
    </dgm:pt>
    <dgm:pt modelId="{C3FF055F-23F8-F142-8841-65C51E7FE131}" type="parTrans" cxnId="{3F9ED356-413C-E748-9F1E-2B9FC6F718E9}">
      <dgm:prSet/>
      <dgm:spPr/>
      <dgm:t>
        <a:bodyPr/>
        <a:lstStyle/>
        <a:p>
          <a:endParaRPr lang="en-US"/>
        </a:p>
      </dgm:t>
    </dgm:pt>
    <dgm:pt modelId="{84F6BD24-5D2E-0C4C-9EB6-95C9FB888E8D}" type="sibTrans" cxnId="{3F9ED356-413C-E748-9F1E-2B9FC6F718E9}">
      <dgm:prSet/>
      <dgm:spPr/>
      <dgm:t>
        <a:bodyPr/>
        <a:lstStyle/>
        <a:p>
          <a:endParaRPr lang="en-US"/>
        </a:p>
      </dgm:t>
    </dgm:pt>
    <dgm:pt modelId="{873242A2-29A9-0744-B747-E1BAC185AC9D}">
      <dgm:prSet phldrT="[Text]"/>
      <dgm:spPr/>
      <dgm:t>
        <a:bodyPr/>
        <a:lstStyle/>
        <a:p>
          <a:r>
            <a:rPr lang="ar-SA" dirty="0"/>
            <a:t>المتوفى عنها زوجها</a:t>
          </a:r>
          <a:endParaRPr lang="en-US" dirty="0"/>
        </a:p>
      </dgm:t>
    </dgm:pt>
    <dgm:pt modelId="{9A399FBA-C8E3-D148-939A-D55DF48820C4}" type="parTrans" cxnId="{E70A8939-4B60-BA42-A6BA-197FB667D023}">
      <dgm:prSet/>
      <dgm:spPr/>
      <dgm:t>
        <a:bodyPr/>
        <a:lstStyle/>
        <a:p>
          <a:endParaRPr lang="en-US"/>
        </a:p>
      </dgm:t>
    </dgm:pt>
    <dgm:pt modelId="{F536A534-C0DB-8243-93E3-CF5E57958A69}" type="sibTrans" cxnId="{E70A8939-4B60-BA42-A6BA-197FB667D023}">
      <dgm:prSet/>
      <dgm:spPr/>
      <dgm:t>
        <a:bodyPr/>
        <a:lstStyle/>
        <a:p>
          <a:endParaRPr lang="en-US"/>
        </a:p>
      </dgm:t>
    </dgm:pt>
    <dgm:pt modelId="{E6B368D0-E55C-C04D-830C-A73C4305210C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وَأُو۟لَـٰتُ</a:t>
          </a:r>
          <a:r>
            <a:rPr lang="ar-SA" dirty="0"/>
            <a:t> </a:t>
          </a:r>
          <a:r>
            <a:rPr lang="ar-SA" dirty="0" err="1"/>
            <a:t>ٱلْأَحْمَالِ</a:t>
          </a:r>
          <a:r>
            <a:rPr lang="ar-SA" dirty="0"/>
            <a:t> أَجَلُهُنَّ أَن يَضَعْنَ حَمْلَهُنَّ} ولو أقل من نهار </a:t>
          </a:r>
          <a:r>
            <a:rPr lang="ar-SA" dirty="0" err="1"/>
            <a:t>بالاجماع</a:t>
          </a:r>
          <a:endParaRPr lang="en-US" dirty="0"/>
        </a:p>
      </dgm:t>
    </dgm:pt>
    <dgm:pt modelId="{4C32108C-0A73-D842-B0B2-761832D91468}" type="parTrans" cxnId="{F3422FF5-5239-D64A-A8AD-2D9031D321F6}">
      <dgm:prSet/>
      <dgm:spPr/>
      <dgm:t>
        <a:bodyPr/>
        <a:lstStyle/>
        <a:p>
          <a:endParaRPr lang="en-US"/>
        </a:p>
      </dgm:t>
    </dgm:pt>
    <dgm:pt modelId="{16DD4B02-42C7-9846-8BB1-CE69AAB6B937}" type="sibTrans" cxnId="{F3422FF5-5239-D64A-A8AD-2D9031D321F6}">
      <dgm:prSet/>
      <dgm:spPr/>
      <dgm:t>
        <a:bodyPr/>
        <a:lstStyle/>
        <a:p>
          <a:endParaRPr lang="en-US"/>
        </a:p>
      </dgm:t>
    </dgm:pt>
    <dgm:pt modelId="{FAF397F5-4C28-2C44-BB31-D80088B8A7D0}" type="pres">
      <dgm:prSet presAssocID="{415FDAE1-B7C9-0643-AB31-26DD1EBDAAA5}" presName="Name0" presStyleCnt="0">
        <dgm:presLayoutVars>
          <dgm:dir/>
          <dgm:resizeHandles val="exact"/>
        </dgm:presLayoutVars>
      </dgm:prSet>
      <dgm:spPr/>
    </dgm:pt>
    <dgm:pt modelId="{BA6D4715-2C5F-8A43-8B41-EACC1E7FB74C}" type="pres">
      <dgm:prSet presAssocID="{60E6F5A6-1E3F-5A49-A52D-AD89AB38BDA9}" presName="node" presStyleLbl="node1" presStyleIdx="0" presStyleCnt="3">
        <dgm:presLayoutVars>
          <dgm:bulletEnabled val="1"/>
        </dgm:presLayoutVars>
      </dgm:prSet>
      <dgm:spPr/>
    </dgm:pt>
    <dgm:pt modelId="{7C7E3A47-7CC0-F54C-ACCB-04C28955CC88}" type="pres">
      <dgm:prSet presAssocID="{84F6BD24-5D2E-0C4C-9EB6-95C9FB888E8D}" presName="sibTrans" presStyleLbl="sibTrans2D1" presStyleIdx="0" presStyleCnt="2"/>
      <dgm:spPr/>
    </dgm:pt>
    <dgm:pt modelId="{2D0B8565-96DE-B14B-9DE7-D2CBB891D0D0}" type="pres">
      <dgm:prSet presAssocID="{84F6BD24-5D2E-0C4C-9EB6-95C9FB888E8D}" presName="connectorText" presStyleLbl="sibTrans2D1" presStyleIdx="0" presStyleCnt="2"/>
      <dgm:spPr/>
    </dgm:pt>
    <dgm:pt modelId="{F3A48C85-9FC2-3C40-8283-F681E2989F8B}" type="pres">
      <dgm:prSet presAssocID="{873242A2-29A9-0744-B747-E1BAC185AC9D}" presName="node" presStyleLbl="node1" presStyleIdx="1" presStyleCnt="3">
        <dgm:presLayoutVars>
          <dgm:bulletEnabled val="1"/>
        </dgm:presLayoutVars>
      </dgm:prSet>
      <dgm:spPr/>
    </dgm:pt>
    <dgm:pt modelId="{C12B06C6-DF08-1C44-A796-F292360939C7}" type="pres">
      <dgm:prSet presAssocID="{F536A534-C0DB-8243-93E3-CF5E57958A69}" presName="sibTrans" presStyleLbl="sibTrans2D1" presStyleIdx="1" presStyleCnt="2"/>
      <dgm:spPr/>
    </dgm:pt>
    <dgm:pt modelId="{0BC5FB35-B475-DC4A-8CAE-B19F29091CA8}" type="pres">
      <dgm:prSet presAssocID="{F536A534-C0DB-8243-93E3-CF5E57958A69}" presName="connectorText" presStyleLbl="sibTrans2D1" presStyleIdx="1" presStyleCnt="2"/>
      <dgm:spPr/>
    </dgm:pt>
    <dgm:pt modelId="{5B18F07F-FD99-174A-A630-654DDE6B05F0}" type="pres">
      <dgm:prSet presAssocID="{E6B368D0-E55C-C04D-830C-A73C4305210C}" presName="node" presStyleLbl="node1" presStyleIdx="2" presStyleCnt="3">
        <dgm:presLayoutVars>
          <dgm:bulletEnabled val="1"/>
        </dgm:presLayoutVars>
      </dgm:prSet>
      <dgm:spPr/>
    </dgm:pt>
  </dgm:ptLst>
  <dgm:cxnLst>
    <dgm:cxn modelId="{1ED5C135-2F31-7445-B128-05A46283F833}" type="presOf" srcId="{873242A2-29A9-0744-B747-E1BAC185AC9D}" destId="{F3A48C85-9FC2-3C40-8283-F681E2989F8B}" srcOrd="0" destOrd="0" presId="urn:microsoft.com/office/officeart/2005/8/layout/process1"/>
    <dgm:cxn modelId="{E70A8939-4B60-BA42-A6BA-197FB667D023}" srcId="{415FDAE1-B7C9-0643-AB31-26DD1EBDAAA5}" destId="{873242A2-29A9-0744-B747-E1BAC185AC9D}" srcOrd="1" destOrd="0" parTransId="{9A399FBA-C8E3-D148-939A-D55DF48820C4}" sibTransId="{F536A534-C0DB-8243-93E3-CF5E57958A69}"/>
    <dgm:cxn modelId="{51CB5C3B-3C6D-0C41-8B27-763D843537B0}" type="presOf" srcId="{F536A534-C0DB-8243-93E3-CF5E57958A69}" destId="{C12B06C6-DF08-1C44-A796-F292360939C7}" srcOrd="0" destOrd="0" presId="urn:microsoft.com/office/officeart/2005/8/layout/process1"/>
    <dgm:cxn modelId="{3F9ED356-413C-E748-9F1E-2B9FC6F718E9}" srcId="{415FDAE1-B7C9-0643-AB31-26DD1EBDAAA5}" destId="{60E6F5A6-1E3F-5A49-A52D-AD89AB38BDA9}" srcOrd="0" destOrd="0" parTransId="{C3FF055F-23F8-F142-8841-65C51E7FE131}" sibTransId="{84F6BD24-5D2E-0C4C-9EB6-95C9FB888E8D}"/>
    <dgm:cxn modelId="{951F815D-FC13-BF45-ABD0-C707008CDFBA}" type="presOf" srcId="{60E6F5A6-1E3F-5A49-A52D-AD89AB38BDA9}" destId="{BA6D4715-2C5F-8A43-8B41-EACC1E7FB74C}" srcOrd="0" destOrd="0" presId="urn:microsoft.com/office/officeart/2005/8/layout/process1"/>
    <dgm:cxn modelId="{FCB10D68-F017-EE46-AC32-58DF3BC67A29}" type="presOf" srcId="{F536A534-C0DB-8243-93E3-CF5E57958A69}" destId="{0BC5FB35-B475-DC4A-8CAE-B19F29091CA8}" srcOrd="1" destOrd="0" presId="urn:microsoft.com/office/officeart/2005/8/layout/process1"/>
    <dgm:cxn modelId="{2755FB6F-ED87-2745-BD05-6D067FDF858E}" type="presOf" srcId="{84F6BD24-5D2E-0C4C-9EB6-95C9FB888E8D}" destId="{2D0B8565-96DE-B14B-9DE7-D2CBB891D0D0}" srcOrd="1" destOrd="0" presId="urn:microsoft.com/office/officeart/2005/8/layout/process1"/>
    <dgm:cxn modelId="{2000F38B-93E0-974F-ACF7-17571C1446C3}" type="presOf" srcId="{E6B368D0-E55C-C04D-830C-A73C4305210C}" destId="{5B18F07F-FD99-174A-A630-654DDE6B05F0}" srcOrd="0" destOrd="0" presId="urn:microsoft.com/office/officeart/2005/8/layout/process1"/>
    <dgm:cxn modelId="{B6B60D9D-45A3-2C4F-BCFA-28A982DDB325}" type="presOf" srcId="{84F6BD24-5D2E-0C4C-9EB6-95C9FB888E8D}" destId="{7C7E3A47-7CC0-F54C-ACCB-04C28955CC88}" srcOrd="0" destOrd="0" presId="urn:microsoft.com/office/officeart/2005/8/layout/process1"/>
    <dgm:cxn modelId="{504EFBA9-943A-3048-89A8-2254535613E3}" type="presOf" srcId="{415FDAE1-B7C9-0643-AB31-26DD1EBDAAA5}" destId="{FAF397F5-4C28-2C44-BB31-D80088B8A7D0}" srcOrd="0" destOrd="0" presId="urn:microsoft.com/office/officeart/2005/8/layout/process1"/>
    <dgm:cxn modelId="{F3422FF5-5239-D64A-A8AD-2D9031D321F6}" srcId="{415FDAE1-B7C9-0643-AB31-26DD1EBDAAA5}" destId="{E6B368D0-E55C-C04D-830C-A73C4305210C}" srcOrd="2" destOrd="0" parTransId="{4C32108C-0A73-D842-B0B2-761832D91468}" sibTransId="{16DD4B02-42C7-9846-8BB1-CE69AAB6B937}"/>
    <dgm:cxn modelId="{D6E3846F-1EC7-DC40-B207-715F018252CC}" type="presParOf" srcId="{FAF397F5-4C28-2C44-BB31-D80088B8A7D0}" destId="{BA6D4715-2C5F-8A43-8B41-EACC1E7FB74C}" srcOrd="0" destOrd="0" presId="urn:microsoft.com/office/officeart/2005/8/layout/process1"/>
    <dgm:cxn modelId="{EE083E04-9F73-574C-A8A8-DBEC97023B9A}" type="presParOf" srcId="{FAF397F5-4C28-2C44-BB31-D80088B8A7D0}" destId="{7C7E3A47-7CC0-F54C-ACCB-04C28955CC88}" srcOrd="1" destOrd="0" presId="urn:microsoft.com/office/officeart/2005/8/layout/process1"/>
    <dgm:cxn modelId="{5067D9AF-20C4-BB42-B75E-A4DEB7BFA5F0}" type="presParOf" srcId="{7C7E3A47-7CC0-F54C-ACCB-04C28955CC88}" destId="{2D0B8565-96DE-B14B-9DE7-D2CBB891D0D0}" srcOrd="0" destOrd="0" presId="urn:microsoft.com/office/officeart/2005/8/layout/process1"/>
    <dgm:cxn modelId="{A4BB50B9-0857-564C-8B42-89C0D7730A48}" type="presParOf" srcId="{FAF397F5-4C28-2C44-BB31-D80088B8A7D0}" destId="{F3A48C85-9FC2-3C40-8283-F681E2989F8B}" srcOrd="2" destOrd="0" presId="urn:microsoft.com/office/officeart/2005/8/layout/process1"/>
    <dgm:cxn modelId="{B20EF40A-E59C-2946-8E8A-CD6F6E8E3EEF}" type="presParOf" srcId="{FAF397F5-4C28-2C44-BB31-D80088B8A7D0}" destId="{C12B06C6-DF08-1C44-A796-F292360939C7}" srcOrd="3" destOrd="0" presId="urn:microsoft.com/office/officeart/2005/8/layout/process1"/>
    <dgm:cxn modelId="{A04BEA1B-8698-ED4D-B2BE-1801F31F2102}" type="presParOf" srcId="{C12B06C6-DF08-1C44-A796-F292360939C7}" destId="{0BC5FB35-B475-DC4A-8CAE-B19F29091CA8}" srcOrd="0" destOrd="0" presId="urn:microsoft.com/office/officeart/2005/8/layout/process1"/>
    <dgm:cxn modelId="{D89E2FA5-524F-5A4A-ABCC-8230DB4EF24E}" type="presParOf" srcId="{FAF397F5-4C28-2C44-BB31-D80088B8A7D0}" destId="{5B18F07F-FD99-174A-A630-654DDE6B05F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ED8278-3098-8A4C-9248-6D735410DDE5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BAA69B-D883-B545-8708-D8484E42F990}">
      <dgm:prSet phldrT="[Text]"/>
      <dgm:spPr/>
      <dgm:t>
        <a:bodyPr/>
        <a:lstStyle/>
        <a:p>
          <a:r>
            <a:rPr lang="ar-SA" b="1" dirty="0"/>
            <a:t>القرآن الكريم</a:t>
          </a:r>
          <a:endParaRPr lang="en-US" dirty="0"/>
        </a:p>
      </dgm:t>
    </dgm:pt>
    <dgm:pt modelId="{4486F29D-EA22-9540-9077-FEE63AC59FA4}" type="parTrans" cxnId="{DD661A79-E5A1-5742-AE6E-07E0152EF9E2}">
      <dgm:prSet/>
      <dgm:spPr/>
      <dgm:t>
        <a:bodyPr/>
        <a:lstStyle/>
        <a:p>
          <a:endParaRPr lang="en-US"/>
        </a:p>
      </dgm:t>
    </dgm:pt>
    <dgm:pt modelId="{521DC638-7F65-6C40-921F-1377CF7A7BD6}" type="sibTrans" cxnId="{DD661A79-E5A1-5742-AE6E-07E0152EF9E2}">
      <dgm:prSet/>
      <dgm:spPr/>
      <dgm:t>
        <a:bodyPr/>
        <a:lstStyle/>
        <a:p>
          <a:endParaRPr lang="en-US"/>
        </a:p>
      </dgm:t>
    </dgm:pt>
    <dgm:pt modelId="{5558D4F0-81D5-ED40-ADBB-B1EB8D7D4F32}">
      <dgm:prSet phldrT="[Text]"/>
      <dgm:spPr/>
      <dgm:t>
        <a:bodyPr/>
        <a:lstStyle/>
        <a:p>
          <a:r>
            <a:rPr lang="ar-SA" b="1" dirty="0"/>
            <a:t>السنة المطهرة</a:t>
          </a:r>
          <a:endParaRPr lang="en-US" dirty="0"/>
        </a:p>
      </dgm:t>
    </dgm:pt>
    <dgm:pt modelId="{1725BC61-3375-734B-93FC-65E5E5305933}" type="parTrans" cxnId="{60AB8DFA-2289-9B49-B231-15FFC8BFB5BF}">
      <dgm:prSet/>
      <dgm:spPr/>
      <dgm:t>
        <a:bodyPr/>
        <a:lstStyle/>
        <a:p>
          <a:endParaRPr lang="en-US"/>
        </a:p>
      </dgm:t>
    </dgm:pt>
    <dgm:pt modelId="{2E2AFD16-8EB5-C249-B05A-6558BBF49BB1}" type="sibTrans" cxnId="{60AB8DFA-2289-9B49-B231-15FFC8BFB5BF}">
      <dgm:prSet/>
      <dgm:spPr/>
      <dgm:t>
        <a:bodyPr/>
        <a:lstStyle/>
        <a:p>
          <a:endParaRPr lang="en-US"/>
        </a:p>
      </dgm:t>
    </dgm:pt>
    <dgm:pt modelId="{2297A4D8-BD97-194F-82B6-C2B68C3AF0FB}">
      <dgm:prSet phldrT="[Text]"/>
      <dgm:spPr/>
      <dgm:t>
        <a:bodyPr/>
        <a:lstStyle/>
        <a:p>
          <a:r>
            <a:rPr lang="ar-SA" dirty="0"/>
            <a:t>الاجماع</a:t>
          </a:r>
          <a:endParaRPr lang="en-US" dirty="0"/>
        </a:p>
      </dgm:t>
    </dgm:pt>
    <dgm:pt modelId="{F6BD51EB-6C58-1B40-8745-4BCE5B742671}" type="parTrans" cxnId="{077C13F0-73ED-D541-BFB3-B2B7AA442EB3}">
      <dgm:prSet/>
      <dgm:spPr/>
      <dgm:t>
        <a:bodyPr/>
        <a:lstStyle/>
        <a:p>
          <a:endParaRPr lang="en-US"/>
        </a:p>
      </dgm:t>
    </dgm:pt>
    <dgm:pt modelId="{54195634-2178-654A-9DC0-BE0143E97669}" type="sibTrans" cxnId="{077C13F0-73ED-D541-BFB3-B2B7AA442EB3}">
      <dgm:prSet/>
      <dgm:spPr/>
      <dgm:t>
        <a:bodyPr/>
        <a:lstStyle/>
        <a:p>
          <a:endParaRPr lang="en-US"/>
        </a:p>
      </dgm:t>
    </dgm:pt>
    <dgm:pt modelId="{D9E7EDB0-E46D-DC46-98DE-C0BC8ABF009B}" type="pres">
      <dgm:prSet presAssocID="{33ED8278-3098-8A4C-9248-6D735410DDE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81BD05B6-523C-244B-A6A1-40769A1794AE}" type="pres">
      <dgm:prSet presAssocID="{84BAA69B-D883-B545-8708-D8484E42F990}" presName="Accent1" presStyleCnt="0"/>
      <dgm:spPr/>
    </dgm:pt>
    <dgm:pt modelId="{487C4161-546D-9746-B651-462FD849FEAB}" type="pres">
      <dgm:prSet presAssocID="{84BAA69B-D883-B545-8708-D8484E42F990}" presName="Accent" presStyleLbl="node1" presStyleIdx="0" presStyleCnt="3"/>
      <dgm:spPr/>
    </dgm:pt>
    <dgm:pt modelId="{BE72A417-A053-1E4A-9E90-4AB5791B9F24}" type="pres">
      <dgm:prSet presAssocID="{84BAA69B-D883-B545-8708-D8484E42F990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377BCB33-7271-BF42-8BD1-40F22F23C6ED}" type="pres">
      <dgm:prSet presAssocID="{5558D4F0-81D5-ED40-ADBB-B1EB8D7D4F32}" presName="Accent2" presStyleCnt="0"/>
      <dgm:spPr/>
    </dgm:pt>
    <dgm:pt modelId="{A9758CB6-471C-E341-8E86-BC851659196D}" type="pres">
      <dgm:prSet presAssocID="{5558D4F0-81D5-ED40-ADBB-B1EB8D7D4F32}" presName="Accent" presStyleLbl="node1" presStyleIdx="1" presStyleCnt="3"/>
      <dgm:spPr/>
    </dgm:pt>
    <dgm:pt modelId="{C9D6E623-73C9-B540-9163-E23ED84605DC}" type="pres">
      <dgm:prSet presAssocID="{5558D4F0-81D5-ED40-ADBB-B1EB8D7D4F32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12B2F27F-615D-E540-BEAD-1A3098079442}" type="pres">
      <dgm:prSet presAssocID="{2297A4D8-BD97-194F-82B6-C2B68C3AF0FB}" presName="Accent3" presStyleCnt="0"/>
      <dgm:spPr/>
    </dgm:pt>
    <dgm:pt modelId="{CD0A4D78-F116-3646-BF1F-ED4B48A3F67A}" type="pres">
      <dgm:prSet presAssocID="{2297A4D8-BD97-194F-82B6-C2B68C3AF0FB}" presName="Accent" presStyleLbl="node1" presStyleIdx="2" presStyleCnt="3"/>
      <dgm:spPr/>
    </dgm:pt>
    <dgm:pt modelId="{D8A88D0F-04AC-B64F-8B36-82B397EDB5BA}" type="pres">
      <dgm:prSet presAssocID="{2297A4D8-BD97-194F-82B6-C2B68C3AF0FB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5ED9F94C-D3F3-B541-AD98-C59ED9C71EAB}" type="presOf" srcId="{5558D4F0-81D5-ED40-ADBB-B1EB8D7D4F32}" destId="{C9D6E623-73C9-B540-9163-E23ED84605DC}" srcOrd="0" destOrd="0" presId="urn:microsoft.com/office/officeart/2009/layout/CircleArrowProcess"/>
    <dgm:cxn modelId="{B0E2244F-F907-C84F-90BA-FC1297130915}" type="presOf" srcId="{2297A4D8-BD97-194F-82B6-C2B68C3AF0FB}" destId="{D8A88D0F-04AC-B64F-8B36-82B397EDB5BA}" srcOrd="0" destOrd="0" presId="urn:microsoft.com/office/officeart/2009/layout/CircleArrowProcess"/>
    <dgm:cxn modelId="{DD661A79-E5A1-5742-AE6E-07E0152EF9E2}" srcId="{33ED8278-3098-8A4C-9248-6D735410DDE5}" destId="{84BAA69B-D883-B545-8708-D8484E42F990}" srcOrd="0" destOrd="0" parTransId="{4486F29D-EA22-9540-9077-FEE63AC59FA4}" sibTransId="{521DC638-7F65-6C40-921F-1377CF7A7BD6}"/>
    <dgm:cxn modelId="{195A9BEA-6696-FD4F-BC87-338D6DE95D31}" type="presOf" srcId="{84BAA69B-D883-B545-8708-D8484E42F990}" destId="{BE72A417-A053-1E4A-9E90-4AB5791B9F24}" srcOrd="0" destOrd="0" presId="urn:microsoft.com/office/officeart/2009/layout/CircleArrowProcess"/>
    <dgm:cxn modelId="{6C96EFEB-A23E-3A48-A0CB-74AD37F767D4}" type="presOf" srcId="{33ED8278-3098-8A4C-9248-6D735410DDE5}" destId="{D9E7EDB0-E46D-DC46-98DE-C0BC8ABF009B}" srcOrd="0" destOrd="0" presId="urn:microsoft.com/office/officeart/2009/layout/CircleArrowProcess"/>
    <dgm:cxn modelId="{077C13F0-73ED-D541-BFB3-B2B7AA442EB3}" srcId="{33ED8278-3098-8A4C-9248-6D735410DDE5}" destId="{2297A4D8-BD97-194F-82B6-C2B68C3AF0FB}" srcOrd="2" destOrd="0" parTransId="{F6BD51EB-6C58-1B40-8745-4BCE5B742671}" sibTransId="{54195634-2178-654A-9DC0-BE0143E97669}"/>
    <dgm:cxn modelId="{60AB8DFA-2289-9B49-B231-15FFC8BFB5BF}" srcId="{33ED8278-3098-8A4C-9248-6D735410DDE5}" destId="{5558D4F0-81D5-ED40-ADBB-B1EB8D7D4F32}" srcOrd="1" destOrd="0" parTransId="{1725BC61-3375-734B-93FC-65E5E5305933}" sibTransId="{2E2AFD16-8EB5-C249-B05A-6558BBF49BB1}"/>
    <dgm:cxn modelId="{FED80C65-C6C3-5B4C-9409-FAC3116F59BC}" type="presParOf" srcId="{D9E7EDB0-E46D-DC46-98DE-C0BC8ABF009B}" destId="{81BD05B6-523C-244B-A6A1-40769A1794AE}" srcOrd="0" destOrd="0" presId="urn:microsoft.com/office/officeart/2009/layout/CircleArrowProcess"/>
    <dgm:cxn modelId="{D5ED598A-5AF0-4148-8DE1-8568ABEC815D}" type="presParOf" srcId="{81BD05B6-523C-244B-A6A1-40769A1794AE}" destId="{487C4161-546D-9746-B651-462FD849FEAB}" srcOrd="0" destOrd="0" presId="urn:microsoft.com/office/officeart/2009/layout/CircleArrowProcess"/>
    <dgm:cxn modelId="{2D52DA54-D0DC-0B49-8D62-7BBB819F6A7D}" type="presParOf" srcId="{D9E7EDB0-E46D-DC46-98DE-C0BC8ABF009B}" destId="{BE72A417-A053-1E4A-9E90-4AB5791B9F24}" srcOrd="1" destOrd="0" presId="urn:microsoft.com/office/officeart/2009/layout/CircleArrowProcess"/>
    <dgm:cxn modelId="{FF70496E-84FC-8544-A31E-95930A5C7B85}" type="presParOf" srcId="{D9E7EDB0-E46D-DC46-98DE-C0BC8ABF009B}" destId="{377BCB33-7271-BF42-8BD1-40F22F23C6ED}" srcOrd="2" destOrd="0" presId="urn:microsoft.com/office/officeart/2009/layout/CircleArrowProcess"/>
    <dgm:cxn modelId="{B52D5557-4B73-6341-AD41-805853E75111}" type="presParOf" srcId="{377BCB33-7271-BF42-8BD1-40F22F23C6ED}" destId="{A9758CB6-471C-E341-8E86-BC851659196D}" srcOrd="0" destOrd="0" presId="urn:microsoft.com/office/officeart/2009/layout/CircleArrowProcess"/>
    <dgm:cxn modelId="{B1C1B922-E312-2C44-9462-AEEA284AD410}" type="presParOf" srcId="{D9E7EDB0-E46D-DC46-98DE-C0BC8ABF009B}" destId="{C9D6E623-73C9-B540-9163-E23ED84605DC}" srcOrd="3" destOrd="0" presId="urn:microsoft.com/office/officeart/2009/layout/CircleArrowProcess"/>
    <dgm:cxn modelId="{CE9F44A6-9A16-2744-A70E-6BEED94E52E3}" type="presParOf" srcId="{D9E7EDB0-E46D-DC46-98DE-C0BC8ABF009B}" destId="{12B2F27F-615D-E540-BEAD-1A3098079442}" srcOrd="4" destOrd="0" presId="urn:microsoft.com/office/officeart/2009/layout/CircleArrowProcess"/>
    <dgm:cxn modelId="{5B08A860-C88E-4F45-9B35-33AF9221AA16}" type="presParOf" srcId="{12B2F27F-615D-E540-BEAD-1A3098079442}" destId="{CD0A4D78-F116-3646-BF1F-ED4B48A3F67A}" srcOrd="0" destOrd="0" presId="urn:microsoft.com/office/officeart/2009/layout/CircleArrowProcess"/>
    <dgm:cxn modelId="{B67DA4E4-A682-624A-97FE-0FAE2E9E993D}" type="presParOf" srcId="{D9E7EDB0-E46D-DC46-98DE-C0BC8ABF009B}" destId="{D8A88D0F-04AC-B64F-8B36-82B397EDB5BA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4704B7-C53C-AB4F-A3A4-2DA19DE7E60E}" type="doc">
      <dgm:prSet loTypeId="urn:microsoft.com/office/officeart/2009/3/layout/PlusandMinu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B8A554-6079-844F-867B-55B6A18AA251}">
      <dgm:prSet phldrT="[Text]"/>
      <dgm:spPr/>
      <dgm:t>
        <a:bodyPr/>
        <a:lstStyle/>
        <a:p>
          <a:r>
            <a:rPr lang="ar-SA" dirty="0"/>
            <a:t>حديث فاطمة بنت قيس "أَرْسَلَ إِلَىَّ زَوْجِي بِطَلاَقِي فَشَدَدْتُ عَلَىَّ ثِيَابِي ثُمَّ أَتَيْتُ النَّبِيَّ صلى الله عليه وسلم فَقَالَ: ‏كَمْ طَلَّقَكِ؟ فَقُلْتُ: ثَلاَثًا‏،‏ قَالَ: ‏(‏لَيْسَ لَكِ نَفَقَةٌ، وَاعْتَدِّي فِي بَيْتِ ابْنِ عَمِّكِ ابْنِ أُمِّ مَكْتُومٍ فَإِنَّهُ ضَرِيرُ الْبَصَرِ تُلْقِينَ ثِيَابَكِ عِنْدَهُ، فَإِذَا انْقَضَتْ عِدَّتُكِ فَآذِنِينِي</a:t>
          </a:r>
          <a:endParaRPr lang="en-US" dirty="0"/>
        </a:p>
      </dgm:t>
    </dgm:pt>
    <dgm:pt modelId="{DFE3829C-4A94-9D49-B640-04A4EC4DD70E}" type="parTrans" cxnId="{41217A8B-A050-CA4C-AE5B-D5BCCD07909C}">
      <dgm:prSet/>
      <dgm:spPr/>
      <dgm:t>
        <a:bodyPr/>
        <a:lstStyle/>
        <a:p>
          <a:endParaRPr lang="en-US"/>
        </a:p>
      </dgm:t>
    </dgm:pt>
    <dgm:pt modelId="{A436A5B0-4DF5-3B4D-A0BB-E231ABD1FEF7}" type="sibTrans" cxnId="{41217A8B-A050-CA4C-AE5B-D5BCCD07909C}">
      <dgm:prSet/>
      <dgm:spPr/>
      <dgm:t>
        <a:bodyPr/>
        <a:lstStyle/>
        <a:p>
          <a:endParaRPr lang="en-US"/>
        </a:p>
      </dgm:t>
    </dgm:pt>
    <dgm:pt modelId="{5ADC97FD-8555-1A4D-82AE-9797335FCF48}">
      <dgm:prSet phldrT="[Text]"/>
      <dgm:spPr/>
      <dgm:t>
        <a:bodyPr/>
        <a:lstStyle/>
        <a:p>
          <a:r>
            <a:rPr lang="ar-SA" dirty="0"/>
            <a:t> {</a:t>
          </a:r>
          <a:r>
            <a:rPr lang="ar-SA" dirty="0" err="1"/>
            <a:t>وَٱلْمُطَلَّقَـٰتُ</a:t>
          </a:r>
          <a:r>
            <a:rPr lang="ar-SA" dirty="0"/>
            <a:t> يَتَرَبَّصْنَ بِأَنفُسِهِنَّ </a:t>
          </a:r>
          <a:r>
            <a:rPr lang="ar-SA" dirty="0" err="1"/>
            <a:t>ثَلَـٰثَةَ</a:t>
          </a:r>
          <a:r>
            <a:rPr lang="ar-SA" dirty="0"/>
            <a:t> </a:t>
          </a:r>
          <a:r>
            <a:rPr lang="ar-SA" dirty="0" err="1"/>
            <a:t>قُرُوٓءٍ</a:t>
          </a:r>
          <a:r>
            <a:rPr lang="ar-SA" dirty="0"/>
            <a:t>} (البقرة: 223). والآية الكريمة: {</a:t>
          </a:r>
          <a:r>
            <a:rPr lang="ar-SA" dirty="0" err="1"/>
            <a:t>وَٱلَّـٰٓـِٔى</a:t>
          </a:r>
          <a:r>
            <a:rPr lang="ar-SA" dirty="0"/>
            <a:t> يَئِسْنَ مِنَ </a:t>
          </a:r>
          <a:r>
            <a:rPr lang="ar-SA" dirty="0" err="1"/>
            <a:t>ٱلْمَحِيضِ</a:t>
          </a:r>
          <a:r>
            <a:rPr lang="ar-SA" dirty="0"/>
            <a:t> مِن </a:t>
          </a:r>
          <a:r>
            <a:rPr lang="ar-SA" dirty="0" err="1"/>
            <a:t>نِّسَآئِكُمْ</a:t>
          </a:r>
          <a:r>
            <a:rPr lang="ar-SA" dirty="0"/>
            <a:t> إِنِ </a:t>
          </a:r>
          <a:r>
            <a:rPr lang="ar-SA" dirty="0" err="1"/>
            <a:t>ٱرْتَبْتُمْ</a:t>
          </a:r>
          <a:r>
            <a:rPr lang="ar-SA" dirty="0"/>
            <a:t> فَعِدَّتُهُنَّ </a:t>
          </a:r>
          <a:r>
            <a:rPr lang="ar-SA" dirty="0" err="1"/>
            <a:t>ثَلَـٰثَةُ</a:t>
          </a:r>
          <a:r>
            <a:rPr lang="ar-SA" dirty="0"/>
            <a:t> أَشْهُرٍ </a:t>
          </a:r>
          <a:r>
            <a:rPr lang="ar-SA" dirty="0" err="1"/>
            <a:t>وَٱلَّـٰٓـِٔى</a:t>
          </a:r>
          <a:r>
            <a:rPr lang="ar-SA" dirty="0"/>
            <a:t> لَمْ يَحِضْنَ </a:t>
          </a:r>
          <a:r>
            <a:rPr lang="ar-SA" dirty="0" err="1"/>
            <a:t>ۚ</a:t>
          </a:r>
          <a:r>
            <a:rPr lang="ar-SA" dirty="0"/>
            <a:t> </a:t>
          </a:r>
          <a:r>
            <a:rPr lang="ar-SA" dirty="0" err="1"/>
            <a:t>وَأُو۟لَـٰتُ</a:t>
          </a:r>
          <a:r>
            <a:rPr lang="ar-SA" dirty="0"/>
            <a:t> </a:t>
          </a:r>
          <a:r>
            <a:rPr lang="ar-SA" dirty="0" err="1"/>
            <a:t>ٱلْأَحْمَالِ</a:t>
          </a:r>
          <a:r>
            <a:rPr lang="ar-SA" dirty="0"/>
            <a:t> أَجَلُهُنَّ أَن يَضَعْنَ حَمْلَهُنَّ} (الطلاق: 4). </a:t>
          </a:r>
          <a:endParaRPr lang="en-US" dirty="0"/>
        </a:p>
      </dgm:t>
    </dgm:pt>
    <dgm:pt modelId="{19B6CB82-AD04-B04C-971D-8D03774DCA30}" type="parTrans" cxnId="{42C6C6E2-D5E4-A142-99D9-9740F3421FF3}">
      <dgm:prSet/>
      <dgm:spPr/>
      <dgm:t>
        <a:bodyPr/>
        <a:lstStyle/>
        <a:p>
          <a:endParaRPr lang="en-US"/>
        </a:p>
      </dgm:t>
    </dgm:pt>
    <dgm:pt modelId="{509D5B32-B2BD-2840-9876-B710FAA60C6E}" type="sibTrans" cxnId="{42C6C6E2-D5E4-A142-99D9-9740F3421FF3}">
      <dgm:prSet/>
      <dgm:spPr/>
      <dgm:t>
        <a:bodyPr/>
        <a:lstStyle/>
        <a:p>
          <a:endParaRPr lang="en-US"/>
        </a:p>
      </dgm:t>
    </dgm:pt>
    <dgm:pt modelId="{CE4C0560-177B-B641-8264-04B799EDE0C0}" type="pres">
      <dgm:prSet presAssocID="{294704B7-C53C-AB4F-A3A4-2DA19DE7E60E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5BD94BF1-947F-3746-9AD7-82D3E32AAFE3}" type="pres">
      <dgm:prSet presAssocID="{294704B7-C53C-AB4F-A3A4-2DA19DE7E60E}" presName="Background" presStyleLbl="bgImgPlace1" presStyleIdx="0" presStyleCnt="1"/>
      <dgm:spPr/>
    </dgm:pt>
    <dgm:pt modelId="{DAD962C0-F838-F64F-B721-84FA1D4CCF1C}" type="pres">
      <dgm:prSet presAssocID="{294704B7-C53C-AB4F-A3A4-2DA19DE7E60E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91657D43-9E29-FD4F-A859-1A3327C99052}" type="pres">
      <dgm:prSet presAssocID="{294704B7-C53C-AB4F-A3A4-2DA19DE7E60E}" presName="ParentText2" presStyleLbl="revTx" presStyleIdx="1" presStyleCnt="2" custLinFactNeighborY="-749">
        <dgm:presLayoutVars>
          <dgm:chMax val="0"/>
          <dgm:chPref val="0"/>
          <dgm:bulletEnabled val="1"/>
        </dgm:presLayoutVars>
      </dgm:prSet>
      <dgm:spPr/>
    </dgm:pt>
    <dgm:pt modelId="{5616F081-3626-8547-978D-2D85DE4CF11C}" type="pres">
      <dgm:prSet presAssocID="{294704B7-C53C-AB4F-A3A4-2DA19DE7E60E}" presName="Plus" presStyleLbl="alignNode1" presStyleIdx="0" presStyleCnt="2"/>
      <dgm:spPr/>
    </dgm:pt>
    <dgm:pt modelId="{2ABF245C-41AA-564B-9BB5-8802D479D19F}" type="pres">
      <dgm:prSet presAssocID="{294704B7-C53C-AB4F-A3A4-2DA19DE7E60E}" presName="Minus" presStyleLbl="alignNode1" presStyleIdx="1" presStyleCnt="2"/>
      <dgm:spPr/>
    </dgm:pt>
    <dgm:pt modelId="{2C12B5F7-6975-8149-8A2B-23A6AB3567AA}" type="pres">
      <dgm:prSet presAssocID="{294704B7-C53C-AB4F-A3A4-2DA19DE7E60E}" presName="Divider" presStyleLbl="parChTrans1D1" presStyleIdx="0" presStyleCnt="1"/>
      <dgm:spPr/>
    </dgm:pt>
  </dgm:ptLst>
  <dgm:cxnLst>
    <dgm:cxn modelId="{1ABFBE00-FA0E-5D4C-817A-6EC1834840BB}" type="presOf" srcId="{5ADC97FD-8555-1A4D-82AE-9797335FCF48}" destId="{91657D43-9E29-FD4F-A859-1A3327C99052}" srcOrd="0" destOrd="0" presId="urn:microsoft.com/office/officeart/2009/3/layout/PlusandMinus"/>
    <dgm:cxn modelId="{7DFE905E-8E85-614C-A223-EF072ADC1F65}" type="presOf" srcId="{294704B7-C53C-AB4F-A3A4-2DA19DE7E60E}" destId="{CE4C0560-177B-B641-8264-04B799EDE0C0}" srcOrd="0" destOrd="0" presId="urn:microsoft.com/office/officeart/2009/3/layout/PlusandMinus"/>
    <dgm:cxn modelId="{41217A8B-A050-CA4C-AE5B-D5BCCD07909C}" srcId="{294704B7-C53C-AB4F-A3A4-2DA19DE7E60E}" destId="{A6B8A554-6079-844F-867B-55B6A18AA251}" srcOrd="0" destOrd="0" parTransId="{DFE3829C-4A94-9D49-B640-04A4EC4DD70E}" sibTransId="{A436A5B0-4DF5-3B4D-A0BB-E231ABD1FEF7}"/>
    <dgm:cxn modelId="{E6B734B9-CD8C-5446-9A49-3A34FD47077F}" type="presOf" srcId="{A6B8A554-6079-844F-867B-55B6A18AA251}" destId="{DAD962C0-F838-F64F-B721-84FA1D4CCF1C}" srcOrd="0" destOrd="0" presId="urn:microsoft.com/office/officeart/2009/3/layout/PlusandMinus"/>
    <dgm:cxn modelId="{42C6C6E2-D5E4-A142-99D9-9740F3421FF3}" srcId="{294704B7-C53C-AB4F-A3A4-2DA19DE7E60E}" destId="{5ADC97FD-8555-1A4D-82AE-9797335FCF48}" srcOrd="1" destOrd="0" parTransId="{19B6CB82-AD04-B04C-971D-8D03774DCA30}" sibTransId="{509D5B32-B2BD-2840-9876-B710FAA60C6E}"/>
    <dgm:cxn modelId="{674BBD55-C225-1248-B93D-697E77407BE0}" type="presParOf" srcId="{CE4C0560-177B-B641-8264-04B799EDE0C0}" destId="{5BD94BF1-947F-3746-9AD7-82D3E32AAFE3}" srcOrd="0" destOrd="0" presId="urn:microsoft.com/office/officeart/2009/3/layout/PlusandMinus"/>
    <dgm:cxn modelId="{7D19F87F-E937-E34A-B901-0D91809FC2C4}" type="presParOf" srcId="{CE4C0560-177B-B641-8264-04B799EDE0C0}" destId="{DAD962C0-F838-F64F-B721-84FA1D4CCF1C}" srcOrd="1" destOrd="0" presId="urn:microsoft.com/office/officeart/2009/3/layout/PlusandMinus"/>
    <dgm:cxn modelId="{F80A7E20-3DD4-2F45-85AB-16FB00D05B1A}" type="presParOf" srcId="{CE4C0560-177B-B641-8264-04B799EDE0C0}" destId="{91657D43-9E29-FD4F-A859-1A3327C99052}" srcOrd="2" destOrd="0" presId="urn:microsoft.com/office/officeart/2009/3/layout/PlusandMinus"/>
    <dgm:cxn modelId="{88E296B8-E042-334B-B800-59C8B0BAD0FF}" type="presParOf" srcId="{CE4C0560-177B-B641-8264-04B799EDE0C0}" destId="{5616F081-3626-8547-978D-2D85DE4CF11C}" srcOrd="3" destOrd="0" presId="urn:microsoft.com/office/officeart/2009/3/layout/PlusandMinus"/>
    <dgm:cxn modelId="{CB0A4301-3205-1E4C-819D-D9C3F6B73250}" type="presParOf" srcId="{CE4C0560-177B-B641-8264-04B799EDE0C0}" destId="{2ABF245C-41AA-564B-9BB5-8802D479D19F}" srcOrd="4" destOrd="0" presId="urn:microsoft.com/office/officeart/2009/3/layout/PlusandMinus"/>
    <dgm:cxn modelId="{14359BD7-A2DC-2E48-ABC5-3C1873587C73}" type="presParOf" srcId="{CE4C0560-177B-B641-8264-04B799EDE0C0}" destId="{2C12B5F7-6975-8149-8A2B-23A6AB3567AA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1AAFD6-0FF8-444E-A5E2-D322E1A02705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4386B3-DFEB-DC4E-BBFC-F9FAF5DCD4C9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ar-SA" sz="2400" dirty="0"/>
            <a:t>{</a:t>
          </a:r>
          <a:r>
            <a:rPr lang="ar-SA" sz="2400" dirty="0" err="1"/>
            <a:t>يَـٰٓأَيُّهَا</a:t>
          </a:r>
          <a:r>
            <a:rPr lang="ar-SA" sz="2400" dirty="0"/>
            <a:t> </a:t>
          </a:r>
          <a:r>
            <a:rPr lang="ar-SA" sz="2400" dirty="0" err="1"/>
            <a:t>ٱلَّذِينَ</a:t>
          </a:r>
          <a:r>
            <a:rPr lang="ar-SA" sz="2400" dirty="0"/>
            <a:t> </a:t>
          </a:r>
          <a:r>
            <a:rPr lang="ar-SA" sz="2400" dirty="0" err="1"/>
            <a:t>ءَامَنُوٓا</a:t>
          </a:r>
          <a:r>
            <a:rPr lang="ar-SA" sz="2400" dirty="0"/>
            <a:t>۟ إِذَا نَكَحْتُمُ </a:t>
          </a:r>
          <a:r>
            <a:rPr lang="ar-SA" sz="2400" dirty="0" err="1"/>
            <a:t>ٱلْمُؤْمِنَـٰتِ</a:t>
          </a:r>
          <a:r>
            <a:rPr lang="ar-SA" sz="2400" dirty="0"/>
            <a:t> ثُمَّ طَلَّقْتُمُوهُنَّ مِن قَبْلِ أَن تَمَسُّوهُنَّ فَمَا لَكُمْ عَلَيْهِنَّ مِنْ عِدَّةٍ تَعْتَدُّونَهَا </a:t>
          </a:r>
          <a:r>
            <a:rPr lang="ar-SA" sz="2400" dirty="0" err="1"/>
            <a:t>ۖ</a:t>
          </a:r>
          <a:r>
            <a:rPr lang="ar-SA" sz="2400" dirty="0"/>
            <a:t> فَمَتِّعُوهُنَّ وَسَرِّحُوهُنَّ سَرَاحًا جَمِيلًا} </a:t>
          </a:r>
          <a:endParaRPr lang="en-US" sz="2400" dirty="0"/>
        </a:p>
      </dgm:t>
    </dgm:pt>
    <dgm:pt modelId="{9B14FDB4-B75D-C84E-BC57-75AB7981A5AC}" type="parTrans" cxnId="{30509EAB-0B95-F242-992D-834E6AFCDFFE}">
      <dgm:prSet/>
      <dgm:spPr/>
      <dgm:t>
        <a:bodyPr/>
        <a:lstStyle/>
        <a:p>
          <a:endParaRPr lang="en-US"/>
        </a:p>
      </dgm:t>
    </dgm:pt>
    <dgm:pt modelId="{7E6D3246-4759-F74B-85FF-BF39982ECA76}" type="sibTrans" cxnId="{30509EAB-0B95-F242-992D-834E6AFCDFFE}">
      <dgm:prSet/>
      <dgm:spPr/>
      <dgm:t>
        <a:bodyPr/>
        <a:lstStyle/>
        <a:p>
          <a:endParaRPr lang="en-US"/>
        </a:p>
      </dgm:t>
    </dgm:pt>
    <dgm:pt modelId="{5A2155ED-0DF6-9B40-A584-D9D948016393}">
      <dgm:prSet phldrT="[Text]"/>
      <dgm:spPr/>
      <dgm:t>
        <a:bodyPr/>
        <a:lstStyle/>
        <a:p>
          <a:r>
            <a:rPr lang="ar-SA" dirty="0"/>
            <a:t>تجب العدة على المرأة المدخول بها بعد الطلاق، أو الفسخ، أو الموت</a:t>
          </a:r>
          <a:endParaRPr lang="en-US" dirty="0"/>
        </a:p>
      </dgm:t>
    </dgm:pt>
    <dgm:pt modelId="{52A8A161-47C0-AC4E-9E71-A63EA8514732}" type="parTrans" cxnId="{EAF12882-72FF-E14D-AB3D-349D11B02FBE}">
      <dgm:prSet/>
      <dgm:spPr/>
      <dgm:t>
        <a:bodyPr/>
        <a:lstStyle/>
        <a:p>
          <a:endParaRPr lang="en-US"/>
        </a:p>
      </dgm:t>
    </dgm:pt>
    <dgm:pt modelId="{A173448E-1AD3-8E43-909D-C6EBCACB199D}" type="sibTrans" cxnId="{EAF12882-72FF-E14D-AB3D-349D11B02FBE}">
      <dgm:prSet/>
      <dgm:spPr/>
      <dgm:t>
        <a:bodyPr/>
        <a:lstStyle/>
        <a:p>
          <a:endParaRPr lang="en-US"/>
        </a:p>
      </dgm:t>
    </dgm:pt>
    <dgm:pt modelId="{45BBA600-C2F4-8548-AA3E-B88081F0A648}">
      <dgm:prSet phldrT="[Text]"/>
      <dgm:spPr/>
      <dgm:t>
        <a:bodyPr/>
        <a:lstStyle/>
        <a:p>
          <a:r>
            <a:rPr lang="ar-SA" dirty="0"/>
            <a:t>ولا تجب على غير المدخول بها ولو كان العقد صحيحاً بالطلاق، إلا إذا كان هناك خلوة صحيحة</a:t>
          </a:r>
          <a:endParaRPr lang="en-US" dirty="0"/>
        </a:p>
      </dgm:t>
    </dgm:pt>
    <dgm:pt modelId="{5380B509-2BAD-B143-9D5B-82B4E673294C}" type="parTrans" cxnId="{556D0222-86F8-5245-AA09-0FD728C12BF9}">
      <dgm:prSet/>
      <dgm:spPr/>
      <dgm:t>
        <a:bodyPr/>
        <a:lstStyle/>
        <a:p>
          <a:endParaRPr lang="en-US"/>
        </a:p>
      </dgm:t>
    </dgm:pt>
    <dgm:pt modelId="{D5D5E08D-8FB4-6640-8D52-C89FCD9AC5F4}" type="sibTrans" cxnId="{556D0222-86F8-5245-AA09-0FD728C12BF9}">
      <dgm:prSet/>
      <dgm:spPr/>
      <dgm:t>
        <a:bodyPr/>
        <a:lstStyle/>
        <a:p>
          <a:endParaRPr lang="en-US"/>
        </a:p>
      </dgm:t>
    </dgm:pt>
    <dgm:pt modelId="{0AF57D86-72EF-A84A-8727-ABD5B164D2E5}" type="pres">
      <dgm:prSet presAssocID="{5F1AAFD6-0FF8-444E-A5E2-D322E1A02705}" presName="Name0" presStyleCnt="0">
        <dgm:presLayoutVars>
          <dgm:dir/>
          <dgm:resizeHandles val="exact"/>
        </dgm:presLayoutVars>
      </dgm:prSet>
      <dgm:spPr/>
    </dgm:pt>
    <dgm:pt modelId="{AC18D2E4-8FF1-614A-8A0E-92B6D0C8FE14}" type="pres">
      <dgm:prSet presAssocID="{D44386B3-DFEB-DC4E-BBFC-F9FAF5DCD4C9}" presName="node" presStyleLbl="node1" presStyleIdx="0" presStyleCnt="3" custScaleX="212298" custScaleY="125473" custRadScaleRad="92551">
        <dgm:presLayoutVars>
          <dgm:bulletEnabled val="1"/>
        </dgm:presLayoutVars>
      </dgm:prSet>
      <dgm:spPr/>
    </dgm:pt>
    <dgm:pt modelId="{11AFD1F4-6188-914F-BCE5-7C7F627E2328}" type="pres">
      <dgm:prSet presAssocID="{7E6D3246-4759-F74B-85FF-BF39982ECA76}" presName="sibTrans" presStyleLbl="sibTrans2D1" presStyleIdx="0" presStyleCnt="3"/>
      <dgm:spPr/>
    </dgm:pt>
    <dgm:pt modelId="{914C5F33-AE44-0144-867A-073C3AED6B42}" type="pres">
      <dgm:prSet presAssocID="{7E6D3246-4759-F74B-85FF-BF39982ECA76}" presName="connectorText" presStyleLbl="sibTrans2D1" presStyleIdx="0" presStyleCnt="3"/>
      <dgm:spPr/>
    </dgm:pt>
    <dgm:pt modelId="{704EA1CD-8B38-9044-BE5E-82837E45EB52}" type="pres">
      <dgm:prSet presAssocID="{5A2155ED-0DF6-9B40-A584-D9D948016393}" presName="node" presStyleLbl="node1" presStyleIdx="1" presStyleCnt="3" custScaleX="126182">
        <dgm:presLayoutVars>
          <dgm:bulletEnabled val="1"/>
        </dgm:presLayoutVars>
      </dgm:prSet>
      <dgm:spPr/>
    </dgm:pt>
    <dgm:pt modelId="{8F9FA0A5-FC9E-4648-955B-0CD7D0A90B35}" type="pres">
      <dgm:prSet presAssocID="{A173448E-1AD3-8E43-909D-C6EBCACB199D}" presName="sibTrans" presStyleLbl="sibTrans2D1" presStyleIdx="1" presStyleCnt="3"/>
      <dgm:spPr/>
    </dgm:pt>
    <dgm:pt modelId="{ECBFD409-FF29-864F-95A8-8AB9EBDBA72F}" type="pres">
      <dgm:prSet presAssocID="{A173448E-1AD3-8E43-909D-C6EBCACB199D}" presName="connectorText" presStyleLbl="sibTrans2D1" presStyleIdx="1" presStyleCnt="3"/>
      <dgm:spPr/>
    </dgm:pt>
    <dgm:pt modelId="{DD5F9B32-DD76-D046-B0DA-5A823C51878C}" type="pres">
      <dgm:prSet presAssocID="{45BBA600-C2F4-8548-AA3E-B88081F0A648}" presName="node" presStyleLbl="node1" presStyleIdx="2" presStyleCnt="3" custScaleX="125609">
        <dgm:presLayoutVars>
          <dgm:bulletEnabled val="1"/>
        </dgm:presLayoutVars>
      </dgm:prSet>
      <dgm:spPr/>
    </dgm:pt>
    <dgm:pt modelId="{64888367-3936-A44E-B82B-CA6CFF51A768}" type="pres">
      <dgm:prSet presAssocID="{D5D5E08D-8FB4-6640-8D52-C89FCD9AC5F4}" presName="sibTrans" presStyleLbl="sibTrans2D1" presStyleIdx="2" presStyleCnt="3"/>
      <dgm:spPr/>
    </dgm:pt>
    <dgm:pt modelId="{273D5C1A-FC84-1D48-9859-8304B4295391}" type="pres">
      <dgm:prSet presAssocID="{D5D5E08D-8FB4-6640-8D52-C89FCD9AC5F4}" presName="connectorText" presStyleLbl="sibTrans2D1" presStyleIdx="2" presStyleCnt="3"/>
      <dgm:spPr/>
    </dgm:pt>
  </dgm:ptLst>
  <dgm:cxnLst>
    <dgm:cxn modelId="{556D0222-86F8-5245-AA09-0FD728C12BF9}" srcId="{5F1AAFD6-0FF8-444E-A5E2-D322E1A02705}" destId="{45BBA600-C2F4-8548-AA3E-B88081F0A648}" srcOrd="2" destOrd="0" parTransId="{5380B509-2BAD-B143-9D5B-82B4E673294C}" sibTransId="{D5D5E08D-8FB4-6640-8D52-C89FCD9AC5F4}"/>
    <dgm:cxn modelId="{2ED85128-BB08-F047-9D91-40440190D9F3}" type="presOf" srcId="{D5D5E08D-8FB4-6640-8D52-C89FCD9AC5F4}" destId="{64888367-3936-A44E-B82B-CA6CFF51A768}" srcOrd="0" destOrd="0" presId="urn:microsoft.com/office/officeart/2005/8/layout/cycle7"/>
    <dgm:cxn modelId="{9EA8AE29-4675-334D-9969-130BCE17DAC8}" type="presOf" srcId="{7E6D3246-4759-F74B-85FF-BF39982ECA76}" destId="{914C5F33-AE44-0144-867A-073C3AED6B42}" srcOrd="1" destOrd="0" presId="urn:microsoft.com/office/officeart/2005/8/layout/cycle7"/>
    <dgm:cxn modelId="{EC57B62A-19E9-C24B-9F76-06A404FA5C81}" type="presOf" srcId="{A173448E-1AD3-8E43-909D-C6EBCACB199D}" destId="{8F9FA0A5-FC9E-4648-955B-0CD7D0A90B35}" srcOrd="0" destOrd="0" presId="urn:microsoft.com/office/officeart/2005/8/layout/cycle7"/>
    <dgm:cxn modelId="{7090A538-71B0-3449-BC95-7363AC1B7F82}" type="presOf" srcId="{D44386B3-DFEB-DC4E-BBFC-F9FAF5DCD4C9}" destId="{AC18D2E4-8FF1-614A-8A0E-92B6D0C8FE14}" srcOrd="0" destOrd="0" presId="urn:microsoft.com/office/officeart/2005/8/layout/cycle7"/>
    <dgm:cxn modelId="{3021CD66-3EC8-D54C-9865-FF4655F8C9BE}" type="presOf" srcId="{5A2155ED-0DF6-9B40-A584-D9D948016393}" destId="{704EA1CD-8B38-9044-BE5E-82837E45EB52}" srcOrd="0" destOrd="0" presId="urn:microsoft.com/office/officeart/2005/8/layout/cycle7"/>
    <dgm:cxn modelId="{E609FC67-B604-3340-81ED-76FE9850D861}" type="presOf" srcId="{7E6D3246-4759-F74B-85FF-BF39982ECA76}" destId="{11AFD1F4-6188-914F-BCE5-7C7F627E2328}" srcOrd="0" destOrd="0" presId="urn:microsoft.com/office/officeart/2005/8/layout/cycle7"/>
    <dgm:cxn modelId="{EAF12882-72FF-E14D-AB3D-349D11B02FBE}" srcId="{5F1AAFD6-0FF8-444E-A5E2-D322E1A02705}" destId="{5A2155ED-0DF6-9B40-A584-D9D948016393}" srcOrd="1" destOrd="0" parTransId="{52A8A161-47C0-AC4E-9E71-A63EA8514732}" sibTransId="{A173448E-1AD3-8E43-909D-C6EBCACB199D}"/>
    <dgm:cxn modelId="{3A02FB82-555D-1446-8CF7-14404D47D61B}" type="presOf" srcId="{A173448E-1AD3-8E43-909D-C6EBCACB199D}" destId="{ECBFD409-FF29-864F-95A8-8AB9EBDBA72F}" srcOrd="1" destOrd="0" presId="urn:microsoft.com/office/officeart/2005/8/layout/cycle7"/>
    <dgm:cxn modelId="{30509EAB-0B95-F242-992D-834E6AFCDFFE}" srcId="{5F1AAFD6-0FF8-444E-A5E2-D322E1A02705}" destId="{D44386B3-DFEB-DC4E-BBFC-F9FAF5DCD4C9}" srcOrd="0" destOrd="0" parTransId="{9B14FDB4-B75D-C84E-BC57-75AB7981A5AC}" sibTransId="{7E6D3246-4759-F74B-85FF-BF39982ECA76}"/>
    <dgm:cxn modelId="{FB4CC1D7-275A-C348-BE66-40E1E8122AC7}" type="presOf" srcId="{5F1AAFD6-0FF8-444E-A5E2-D322E1A02705}" destId="{0AF57D86-72EF-A84A-8727-ABD5B164D2E5}" srcOrd="0" destOrd="0" presId="urn:microsoft.com/office/officeart/2005/8/layout/cycle7"/>
    <dgm:cxn modelId="{A3B277EA-1B77-A54C-8209-A950F9E16824}" type="presOf" srcId="{45BBA600-C2F4-8548-AA3E-B88081F0A648}" destId="{DD5F9B32-DD76-D046-B0DA-5A823C51878C}" srcOrd="0" destOrd="0" presId="urn:microsoft.com/office/officeart/2005/8/layout/cycle7"/>
    <dgm:cxn modelId="{B38AA9FF-D085-9547-B5C4-04ABDFA557E4}" type="presOf" srcId="{D5D5E08D-8FB4-6640-8D52-C89FCD9AC5F4}" destId="{273D5C1A-FC84-1D48-9859-8304B4295391}" srcOrd="1" destOrd="0" presId="urn:microsoft.com/office/officeart/2005/8/layout/cycle7"/>
    <dgm:cxn modelId="{98317A4A-1CA7-B84C-9376-64573074D930}" type="presParOf" srcId="{0AF57D86-72EF-A84A-8727-ABD5B164D2E5}" destId="{AC18D2E4-8FF1-614A-8A0E-92B6D0C8FE14}" srcOrd="0" destOrd="0" presId="urn:microsoft.com/office/officeart/2005/8/layout/cycle7"/>
    <dgm:cxn modelId="{52FCC133-0E5B-A343-B5D2-097642EE711E}" type="presParOf" srcId="{0AF57D86-72EF-A84A-8727-ABD5B164D2E5}" destId="{11AFD1F4-6188-914F-BCE5-7C7F627E2328}" srcOrd="1" destOrd="0" presId="urn:microsoft.com/office/officeart/2005/8/layout/cycle7"/>
    <dgm:cxn modelId="{EF7818BF-4A67-DC4D-ADF8-75DBE3C126F2}" type="presParOf" srcId="{11AFD1F4-6188-914F-BCE5-7C7F627E2328}" destId="{914C5F33-AE44-0144-867A-073C3AED6B42}" srcOrd="0" destOrd="0" presId="urn:microsoft.com/office/officeart/2005/8/layout/cycle7"/>
    <dgm:cxn modelId="{A7C85239-B42C-2C47-B98B-3F2CF972A419}" type="presParOf" srcId="{0AF57D86-72EF-A84A-8727-ABD5B164D2E5}" destId="{704EA1CD-8B38-9044-BE5E-82837E45EB52}" srcOrd="2" destOrd="0" presId="urn:microsoft.com/office/officeart/2005/8/layout/cycle7"/>
    <dgm:cxn modelId="{B027B9C4-7B12-0648-B56A-0AB443E95486}" type="presParOf" srcId="{0AF57D86-72EF-A84A-8727-ABD5B164D2E5}" destId="{8F9FA0A5-FC9E-4648-955B-0CD7D0A90B35}" srcOrd="3" destOrd="0" presId="urn:microsoft.com/office/officeart/2005/8/layout/cycle7"/>
    <dgm:cxn modelId="{6D82D35B-35AE-E64D-A174-58EFEED19D38}" type="presParOf" srcId="{8F9FA0A5-FC9E-4648-955B-0CD7D0A90B35}" destId="{ECBFD409-FF29-864F-95A8-8AB9EBDBA72F}" srcOrd="0" destOrd="0" presId="urn:microsoft.com/office/officeart/2005/8/layout/cycle7"/>
    <dgm:cxn modelId="{9894A06C-E297-8540-8269-C6B742E4F6B2}" type="presParOf" srcId="{0AF57D86-72EF-A84A-8727-ABD5B164D2E5}" destId="{DD5F9B32-DD76-D046-B0DA-5A823C51878C}" srcOrd="4" destOrd="0" presId="urn:microsoft.com/office/officeart/2005/8/layout/cycle7"/>
    <dgm:cxn modelId="{C92D54D0-975C-314B-9144-2047F13B7195}" type="presParOf" srcId="{0AF57D86-72EF-A84A-8727-ABD5B164D2E5}" destId="{64888367-3936-A44E-B82B-CA6CFF51A768}" srcOrd="5" destOrd="0" presId="urn:microsoft.com/office/officeart/2005/8/layout/cycle7"/>
    <dgm:cxn modelId="{3D6E4F34-81C6-F24A-939F-189B3666F493}" type="presParOf" srcId="{64888367-3936-A44E-B82B-CA6CFF51A768}" destId="{273D5C1A-FC84-1D48-9859-8304B429539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C1B15C-6DFB-684A-A7B4-C2B37588D0D0}" type="doc">
      <dgm:prSet loTypeId="urn:microsoft.com/office/officeart/2005/8/layout/radial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30BFA4-48DE-4140-8145-C719B727ABB9}">
      <dgm:prSet phldrT="[Text]"/>
      <dgm:spPr/>
      <dgm:t>
        <a:bodyPr/>
        <a:lstStyle/>
        <a:p>
          <a:pPr rtl="0"/>
          <a:endParaRPr lang="en-US" dirty="0"/>
        </a:p>
      </dgm:t>
    </dgm:pt>
    <dgm:pt modelId="{202B13DD-6E0B-5344-8AE3-9BCD291546EE}" type="parTrans" cxnId="{27CEBD0D-B19D-1C43-BC83-10EE154D07B1}">
      <dgm:prSet/>
      <dgm:spPr/>
      <dgm:t>
        <a:bodyPr/>
        <a:lstStyle/>
        <a:p>
          <a:endParaRPr lang="en-US"/>
        </a:p>
      </dgm:t>
    </dgm:pt>
    <dgm:pt modelId="{AF4ECC45-D3B5-8049-92EA-BDC299223ED4}" type="sibTrans" cxnId="{27CEBD0D-B19D-1C43-BC83-10EE154D07B1}">
      <dgm:prSet/>
      <dgm:spPr/>
      <dgm:t>
        <a:bodyPr/>
        <a:lstStyle/>
        <a:p>
          <a:endParaRPr lang="en-US"/>
        </a:p>
      </dgm:t>
    </dgm:pt>
    <dgm:pt modelId="{777D0107-C132-A74B-9D8F-1ECFBCDC8F4C}">
      <dgm:prSet phldrT="[Text]" custT="1"/>
      <dgm:spPr/>
      <dgm:t>
        <a:bodyPr/>
        <a:lstStyle/>
        <a:p>
          <a:r>
            <a:rPr lang="ar-SA" sz="2000" dirty="0"/>
            <a:t>التأكيد على براءة الأرحام من أجل عدم الوقوع في اختلاط الأنساب</a:t>
          </a:r>
          <a:endParaRPr lang="en-US" sz="2000" dirty="0"/>
        </a:p>
      </dgm:t>
    </dgm:pt>
    <dgm:pt modelId="{70EE3137-EB9C-D742-9CA1-639D0973A388}" type="parTrans" cxnId="{51029E94-316C-CB46-97CB-C844D36D3DD6}">
      <dgm:prSet/>
      <dgm:spPr/>
      <dgm:t>
        <a:bodyPr/>
        <a:lstStyle/>
        <a:p>
          <a:endParaRPr lang="en-US"/>
        </a:p>
      </dgm:t>
    </dgm:pt>
    <dgm:pt modelId="{D784F599-BA07-C04C-BA1D-0BB880E9E8D6}" type="sibTrans" cxnId="{51029E94-316C-CB46-97CB-C844D36D3DD6}">
      <dgm:prSet/>
      <dgm:spPr/>
      <dgm:t>
        <a:bodyPr/>
        <a:lstStyle/>
        <a:p>
          <a:endParaRPr lang="en-US"/>
        </a:p>
      </dgm:t>
    </dgm:pt>
    <dgm:pt modelId="{86C6F02E-8762-634F-8991-96EDFD30347E}">
      <dgm:prSet phldrT="[Text]"/>
      <dgm:spPr/>
      <dgm:t>
        <a:bodyPr/>
        <a:lstStyle/>
        <a:p>
          <a:pPr rtl="0"/>
          <a:endParaRPr lang="en-US" dirty="0"/>
        </a:p>
      </dgm:t>
    </dgm:pt>
    <dgm:pt modelId="{7C5169CD-6E33-1449-9E66-B011298C3B77}" type="parTrans" cxnId="{5B9481DC-BCD6-E64B-995D-67ED9734B138}">
      <dgm:prSet/>
      <dgm:spPr/>
      <dgm:t>
        <a:bodyPr/>
        <a:lstStyle/>
        <a:p>
          <a:endParaRPr lang="en-US"/>
        </a:p>
      </dgm:t>
    </dgm:pt>
    <dgm:pt modelId="{C2B5BCDF-C686-B545-AE0D-0425D5A31944}" type="sibTrans" cxnId="{5B9481DC-BCD6-E64B-995D-67ED9734B138}">
      <dgm:prSet/>
      <dgm:spPr/>
      <dgm:t>
        <a:bodyPr/>
        <a:lstStyle/>
        <a:p>
          <a:endParaRPr lang="en-US"/>
        </a:p>
      </dgm:t>
    </dgm:pt>
    <dgm:pt modelId="{924FF1AF-C596-C74B-876C-7B7F3597650C}">
      <dgm:prSet phldrT="[Text]" custT="1"/>
      <dgm:spPr/>
      <dgm:t>
        <a:bodyPr/>
        <a:lstStyle/>
        <a:p>
          <a:r>
            <a:rPr lang="ar-SA" sz="2000" dirty="0"/>
            <a:t>للزوج حق في إرجاع زوجته، وحفظ أسرته من التشتت</a:t>
          </a:r>
          <a:endParaRPr lang="en-US" sz="2000" dirty="0"/>
        </a:p>
      </dgm:t>
    </dgm:pt>
    <dgm:pt modelId="{C2C77F90-EF7B-2F4F-8298-EBE5FCF9EB6C}" type="parTrans" cxnId="{13D557B5-7B15-4A47-8A2B-A7DD1CC08D8B}">
      <dgm:prSet/>
      <dgm:spPr/>
      <dgm:t>
        <a:bodyPr/>
        <a:lstStyle/>
        <a:p>
          <a:endParaRPr lang="en-US"/>
        </a:p>
      </dgm:t>
    </dgm:pt>
    <dgm:pt modelId="{CBC3D2B9-240B-DD4E-8D33-CFC4674CDAC2}" type="sibTrans" cxnId="{13D557B5-7B15-4A47-8A2B-A7DD1CC08D8B}">
      <dgm:prSet/>
      <dgm:spPr/>
      <dgm:t>
        <a:bodyPr/>
        <a:lstStyle/>
        <a:p>
          <a:endParaRPr lang="en-US"/>
        </a:p>
      </dgm:t>
    </dgm:pt>
    <dgm:pt modelId="{70434D45-40EC-7E4D-B4C3-4CD53974096C}">
      <dgm:prSet phldrT="[Text]"/>
      <dgm:spPr/>
      <dgm:t>
        <a:bodyPr/>
        <a:lstStyle/>
        <a:p>
          <a:pPr rtl="0"/>
          <a:endParaRPr lang="en-US" dirty="0"/>
        </a:p>
      </dgm:t>
    </dgm:pt>
    <dgm:pt modelId="{7414E232-0E2B-C34D-AF12-74FD04397EDB}" type="parTrans" cxnId="{A77E9D88-EED8-1C41-BB70-A98CBCF97CA4}">
      <dgm:prSet/>
      <dgm:spPr/>
      <dgm:t>
        <a:bodyPr/>
        <a:lstStyle/>
        <a:p>
          <a:endParaRPr lang="en-US"/>
        </a:p>
      </dgm:t>
    </dgm:pt>
    <dgm:pt modelId="{A01133E4-1F1C-1C42-AD83-BB9E27C494F0}" type="sibTrans" cxnId="{A77E9D88-EED8-1C41-BB70-A98CBCF97CA4}">
      <dgm:prSet/>
      <dgm:spPr/>
      <dgm:t>
        <a:bodyPr/>
        <a:lstStyle/>
        <a:p>
          <a:endParaRPr lang="en-US"/>
        </a:p>
      </dgm:t>
    </dgm:pt>
    <dgm:pt modelId="{768EDA43-0EC3-6E47-87B2-B118CED0C288}">
      <dgm:prSet phldrT="[Text]"/>
      <dgm:spPr/>
      <dgm:t>
        <a:bodyPr/>
        <a:lstStyle/>
        <a:p>
          <a:pPr rtl="0"/>
          <a:r>
            <a:rPr lang="ar-SA" dirty="0"/>
            <a:t>أن للطفل حق في أن يتربى بين والدين وللزوجة حق في إعادة أواصر المودة، والمحبة مع زوجها، </a:t>
          </a:r>
          <a:endParaRPr lang="en-US" dirty="0"/>
        </a:p>
      </dgm:t>
    </dgm:pt>
    <dgm:pt modelId="{75B6500C-AC2F-E14E-BEB4-69C861AECA03}" type="parTrans" cxnId="{64F36560-A8B2-114E-9575-6945D703A1EA}">
      <dgm:prSet/>
      <dgm:spPr/>
      <dgm:t>
        <a:bodyPr/>
        <a:lstStyle/>
        <a:p>
          <a:endParaRPr lang="en-US"/>
        </a:p>
      </dgm:t>
    </dgm:pt>
    <dgm:pt modelId="{D95611BB-8247-5343-8485-52E25712E3F9}" type="sibTrans" cxnId="{64F36560-A8B2-114E-9575-6945D703A1EA}">
      <dgm:prSet/>
      <dgm:spPr/>
      <dgm:t>
        <a:bodyPr/>
        <a:lstStyle/>
        <a:p>
          <a:endParaRPr lang="en-US"/>
        </a:p>
      </dgm:t>
    </dgm:pt>
    <dgm:pt modelId="{75CB0AE7-D5E2-D74B-A892-A1DAB6FC2777}" type="pres">
      <dgm:prSet presAssocID="{15C1B15C-6DFB-684A-A7B4-C2B37588D0D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F868CB71-5613-7C43-B5EA-6F7471D02C02}" type="pres">
      <dgm:prSet presAssocID="{15C1B15C-6DFB-684A-A7B4-C2B37588D0D0}" presName="cycle" presStyleCnt="0"/>
      <dgm:spPr/>
    </dgm:pt>
    <dgm:pt modelId="{A5CE34C3-D093-134E-93A4-F76BCC39EF3A}" type="pres">
      <dgm:prSet presAssocID="{15C1B15C-6DFB-684A-A7B4-C2B37588D0D0}" presName="centerShape" presStyleCnt="0"/>
      <dgm:spPr/>
    </dgm:pt>
    <dgm:pt modelId="{2D769A9C-2DAE-904F-9327-37CCBA68083D}" type="pres">
      <dgm:prSet presAssocID="{15C1B15C-6DFB-684A-A7B4-C2B37588D0D0}" presName="connSite" presStyleLbl="node1" presStyleIdx="0" presStyleCnt="4"/>
      <dgm:spPr/>
    </dgm:pt>
    <dgm:pt modelId="{C6BC8B36-9936-7D4E-8E23-C498F206B8B3}" type="pres">
      <dgm:prSet presAssocID="{15C1B15C-6DFB-684A-A7B4-C2B37588D0D0}" presName="visible" presStyleLbl="node1" presStyleIdx="0" presStyleCnt="4"/>
      <dgm:spPr/>
    </dgm:pt>
    <dgm:pt modelId="{DC349168-48B0-FB44-9B4A-71803C4A88E1}" type="pres">
      <dgm:prSet presAssocID="{202B13DD-6E0B-5344-8AE3-9BCD291546EE}" presName="Name25" presStyleLbl="parChTrans1D1" presStyleIdx="0" presStyleCnt="3"/>
      <dgm:spPr/>
    </dgm:pt>
    <dgm:pt modelId="{BB268A58-F708-E042-A563-64A120E40D3D}" type="pres">
      <dgm:prSet presAssocID="{3130BFA4-48DE-4140-8145-C719B727ABB9}" presName="node" presStyleCnt="0"/>
      <dgm:spPr/>
    </dgm:pt>
    <dgm:pt modelId="{39C57A1E-A69C-4D42-90B6-F60A8AE4B057}" type="pres">
      <dgm:prSet presAssocID="{3130BFA4-48DE-4140-8145-C719B727ABB9}" presName="parentNode" presStyleLbl="node1" presStyleIdx="1" presStyleCnt="4" custScaleX="113037" custLinFactNeighborX="-1821" custLinFactNeighborY="-1821">
        <dgm:presLayoutVars>
          <dgm:chMax val="1"/>
          <dgm:bulletEnabled val="1"/>
        </dgm:presLayoutVars>
      </dgm:prSet>
      <dgm:spPr/>
    </dgm:pt>
    <dgm:pt modelId="{0CBC2298-1105-CB4A-B0F7-4746DD413D8B}" type="pres">
      <dgm:prSet presAssocID="{3130BFA4-48DE-4140-8145-C719B727ABB9}" presName="childNode" presStyleLbl="revTx" presStyleIdx="0" presStyleCnt="3">
        <dgm:presLayoutVars>
          <dgm:bulletEnabled val="1"/>
        </dgm:presLayoutVars>
      </dgm:prSet>
      <dgm:spPr/>
    </dgm:pt>
    <dgm:pt modelId="{72706B7B-DA4E-D946-A67B-325A270ACEC7}" type="pres">
      <dgm:prSet presAssocID="{7C5169CD-6E33-1449-9E66-B011298C3B77}" presName="Name25" presStyleLbl="parChTrans1D1" presStyleIdx="1" presStyleCnt="3"/>
      <dgm:spPr/>
    </dgm:pt>
    <dgm:pt modelId="{44D1819E-2EC7-5147-9C0E-32515231BCE1}" type="pres">
      <dgm:prSet presAssocID="{86C6F02E-8762-634F-8991-96EDFD30347E}" presName="node" presStyleCnt="0"/>
      <dgm:spPr/>
    </dgm:pt>
    <dgm:pt modelId="{B587534B-79BD-B943-92D4-5B36A55C9B6A}" type="pres">
      <dgm:prSet presAssocID="{86C6F02E-8762-634F-8991-96EDFD30347E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D5CC3CED-93A9-9148-8894-DA5FC8920E5B}" type="pres">
      <dgm:prSet presAssocID="{86C6F02E-8762-634F-8991-96EDFD30347E}" presName="childNode" presStyleLbl="revTx" presStyleIdx="1" presStyleCnt="3">
        <dgm:presLayoutVars>
          <dgm:bulletEnabled val="1"/>
        </dgm:presLayoutVars>
      </dgm:prSet>
      <dgm:spPr/>
    </dgm:pt>
    <dgm:pt modelId="{32B6A1C3-BCB0-5645-8A8C-A085535BF989}" type="pres">
      <dgm:prSet presAssocID="{7414E232-0E2B-C34D-AF12-74FD04397EDB}" presName="Name25" presStyleLbl="parChTrans1D1" presStyleIdx="2" presStyleCnt="3"/>
      <dgm:spPr/>
    </dgm:pt>
    <dgm:pt modelId="{EA9B7DAA-2FBD-C244-A951-67575E17D2C4}" type="pres">
      <dgm:prSet presAssocID="{70434D45-40EC-7E4D-B4C3-4CD53974096C}" presName="node" presStyleCnt="0"/>
      <dgm:spPr/>
    </dgm:pt>
    <dgm:pt modelId="{9AB8E606-C24E-3A47-A034-5F816F6E773D}" type="pres">
      <dgm:prSet presAssocID="{70434D45-40EC-7E4D-B4C3-4CD53974096C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FA5E8A52-76EF-3C49-A85E-673D3A1402BF}" type="pres">
      <dgm:prSet presAssocID="{70434D45-40EC-7E4D-B4C3-4CD53974096C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1C99D0D-AB20-804A-8ED4-4A70441F6B10}" type="presOf" srcId="{7414E232-0E2B-C34D-AF12-74FD04397EDB}" destId="{32B6A1C3-BCB0-5645-8A8C-A085535BF989}" srcOrd="0" destOrd="0" presId="urn:microsoft.com/office/officeart/2005/8/layout/radial2"/>
    <dgm:cxn modelId="{27CEBD0D-B19D-1C43-BC83-10EE154D07B1}" srcId="{15C1B15C-6DFB-684A-A7B4-C2B37588D0D0}" destId="{3130BFA4-48DE-4140-8145-C719B727ABB9}" srcOrd="0" destOrd="0" parTransId="{202B13DD-6E0B-5344-8AE3-9BCD291546EE}" sibTransId="{AF4ECC45-D3B5-8049-92EA-BDC299223ED4}"/>
    <dgm:cxn modelId="{3783C419-CE7A-8C43-AEBC-45EA73DFCC8F}" type="presOf" srcId="{15C1B15C-6DFB-684A-A7B4-C2B37588D0D0}" destId="{75CB0AE7-D5E2-D74B-A892-A1DAB6FC2777}" srcOrd="0" destOrd="0" presId="urn:microsoft.com/office/officeart/2005/8/layout/radial2"/>
    <dgm:cxn modelId="{E2BFD41C-1CD3-FA43-BC5B-E39FA10093C9}" type="presOf" srcId="{86C6F02E-8762-634F-8991-96EDFD30347E}" destId="{B587534B-79BD-B943-92D4-5B36A55C9B6A}" srcOrd="0" destOrd="0" presId="urn:microsoft.com/office/officeart/2005/8/layout/radial2"/>
    <dgm:cxn modelId="{E3764325-ADB6-1444-BCEF-DD091AE5FA20}" type="presOf" srcId="{777D0107-C132-A74B-9D8F-1ECFBCDC8F4C}" destId="{0CBC2298-1105-CB4A-B0F7-4746DD413D8B}" srcOrd="0" destOrd="0" presId="urn:microsoft.com/office/officeart/2005/8/layout/radial2"/>
    <dgm:cxn modelId="{AE5C6E46-98BC-B94A-945F-77F26E85D0BC}" type="presOf" srcId="{768EDA43-0EC3-6E47-87B2-B118CED0C288}" destId="{FA5E8A52-76EF-3C49-A85E-673D3A1402BF}" srcOrd="0" destOrd="0" presId="urn:microsoft.com/office/officeart/2005/8/layout/radial2"/>
    <dgm:cxn modelId="{B7ABFB4F-27B2-454A-BAF0-49EB5C24F909}" type="presOf" srcId="{70434D45-40EC-7E4D-B4C3-4CD53974096C}" destId="{9AB8E606-C24E-3A47-A034-5F816F6E773D}" srcOrd="0" destOrd="0" presId="urn:microsoft.com/office/officeart/2005/8/layout/radial2"/>
    <dgm:cxn modelId="{64F36560-A8B2-114E-9575-6945D703A1EA}" srcId="{70434D45-40EC-7E4D-B4C3-4CD53974096C}" destId="{768EDA43-0EC3-6E47-87B2-B118CED0C288}" srcOrd="0" destOrd="0" parTransId="{75B6500C-AC2F-E14E-BEB4-69C861AECA03}" sibTransId="{D95611BB-8247-5343-8485-52E25712E3F9}"/>
    <dgm:cxn modelId="{A7721578-0BF6-304E-832A-3537D3AB8910}" type="presOf" srcId="{3130BFA4-48DE-4140-8145-C719B727ABB9}" destId="{39C57A1E-A69C-4D42-90B6-F60A8AE4B057}" srcOrd="0" destOrd="0" presId="urn:microsoft.com/office/officeart/2005/8/layout/radial2"/>
    <dgm:cxn modelId="{A77E9D88-EED8-1C41-BB70-A98CBCF97CA4}" srcId="{15C1B15C-6DFB-684A-A7B4-C2B37588D0D0}" destId="{70434D45-40EC-7E4D-B4C3-4CD53974096C}" srcOrd="2" destOrd="0" parTransId="{7414E232-0E2B-C34D-AF12-74FD04397EDB}" sibTransId="{A01133E4-1F1C-1C42-AD83-BB9E27C494F0}"/>
    <dgm:cxn modelId="{2B26BB8F-0C14-B74D-A3AF-792F2C7F0B9A}" type="presOf" srcId="{7C5169CD-6E33-1449-9E66-B011298C3B77}" destId="{72706B7B-DA4E-D946-A67B-325A270ACEC7}" srcOrd="0" destOrd="0" presId="urn:microsoft.com/office/officeart/2005/8/layout/radial2"/>
    <dgm:cxn modelId="{51029E94-316C-CB46-97CB-C844D36D3DD6}" srcId="{3130BFA4-48DE-4140-8145-C719B727ABB9}" destId="{777D0107-C132-A74B-9D8F-1ECFBCDC8F4C}" srcOrd="0" destOrd="0" parTransId="{70EE3137-EB9C-D742-9CA1-639D0973A388}" sibTransId="{D784F599-BA07-C04C-BA1D-0BB880E9E8D6}"/>
    <dgm:cxn modelId="{6FAAF1A4-8C51-3744-B8BE-27D33AA49B17}" type="presOf" srcId="{202B13DD-6E0B-5344-8AE3-9BCD291546EE}" destId="{DC349168-48B0-FB44-9B4A-71803C4A88E1}" srcOrd="0" destOrd="0" presId="urn:microsoft.com/office/officeart/2005/8/layout/radial2"/>
    <dgm:cxn modelId="{13D557B5-7B15-4A47-8A2B-A7DD1CC08D8B}" srcId="{86C6F02E-8762-634F-8991-96EDFD30347E}" destId="{924FF1AF-C596-C74B-876C-7B7F3597650C}" srcOrd="0" destOrd="0" parTransId="{C2C77F90-EF7B-2F4F-8298-EBE5FCF9EB6C}" sibTransId="{CBC3D2B9-240B-DD4E-8D33-CFC4674CDAC2}"/>
    <dgm:cxn modelId="{DD1D8CCE-143F-E647-87D0-FBB94E12A416}" type="presOf" srcId="{924FF1AF-C596-C74B-876C-7B7F3597650C}" destId="{D5CC3CED-93A9-9148-8894-DA5FC8920E5B}" srcOrd="0" destOrd="0" presId="urn:microsoft.com/office/officeart/2005/8/layout/radial2"/>
    <dgm:cxn modelId="{5B9481DC-BCD6-E64B-995D-67ED9734B138}" srcId="{15C1B15C-6DFB-684A-A7B4-C2B37588D0D0}" destId="{86C6F02E-8762-634F-8991-96EDFD30347E}" srcOrd="1" destOrd="0" parTransId="{7C5169CD-6E33-1449-9E66-B011298C3B77}" sibTransId="{C2B5BCDF-C686-B545-AE0D-0425D5A31944}"/>
    <dgm:cxn modelId="{5C3F2E3F-FA6E-D342-82DD-7EA8A9DD074E}" type="presParOf" srcId="{75CB0AE7-D5E2-D74B-A892-A1DAB6FC2777}" destId="{F868CB71-5613-7C43-B5EA-6F7471D02C02}" srcOrd="0" destOrd="0" presId="urn:microsoft.com/office/officeart/2005/8/layout/radial2"/>
    <dgm:cxn modelId="{98BD6BC6-84FD-0A4E-A1F8-E8F45BCB8AB2}" type="presParOf" srcId="{F868CB71-5613-7C43-B5EA-6F7471D02C02}" destId="{A5CE34C3-D093-134E-93A4-F76BCC39EF3A}" srcOrd="0" destOrd="0" presId="urn:microsoft.com/office/officeart/2005/8/layout/radial2"/>
    <dgm:cxn modelId="{5530D4E4-30CE-174C-98E4-B475C61EABF3}" type="presParOf" srcId="{A5CE34C3-D093-134E-93A4-F76BCC39EF3A}" destId="{2D769A9C-2DAE-904F-9327-37CCBA68083D}" srcOrd="0" destOrd="0" presId="urn:microsoft.com/office/officeart/2005/8/layout/radial2"/>
    <dgm:cxn modelId="{1A8EBF73-61C8-5340-82C8-47D8BC869C5F}" type="presParOf" srcId="{A5CE34C3-D093-134E-93A4-F76BCC39EF3A}" destId="{C6BC8B36-9936-7D4E-8E23-C498F206B8B3}" srcOrd="1" destOrd="0" presId="urn:microsoft.com/office/officeart/2005/8/layout/radial2"/>
    <dgm:cxn modelId="{0A3CA4A5-D8E6-644F-A863-5308662FE4A0}" type="presParOf" srcId="{F868CB71-5613-7C43-B5EA-6F7471D02C02}" destId="{DC349168-48B0-FB44-9B4A-71803C4A88E1}" srcOrd="1" destOrd="0" presId="urn:microsoft.com/office/officeart/2005/8/layout/radial2"/>
    <dgm:cxn modelId="{08C00E26-5CBD-2643-AD58-94121BFB9291}" type="presParOf" srcId="{F868CB71-5613-7C43-B5EA-6F7471D02C02}" destId="{BB268A58-F708-E042-A563-64A120E40D3D}" srcOrd="2" destOrd="0" presId="urn:microsoft.com/office/officeart/2005/8/layout/radial2"/>
    <dgm:cxn modelId="{E83356DB-5E8D-A94F-ABBE-2548930BAC07}" type="presParOf" srcId="{BB268A58-F708-E042-A563-64A120E40D3D}" destId="{39C57A1E-A69C-4D42-90B6-F60A8AE4B057}" srcOrd="0" destOrd="0" presId="urn:microsoft.com/office/officeart/2005/8/layout/radial2"/>
    <dgm:cxn modelId="{A2CCCE23-411D-FD4A-81A5-FAAB41BD8CC9}" type="presParOf" srcId="{BB268A58-F708-E042-A563-64A120E40D3D}" destId="{0CBC2298-1105-CB4A-B0F7-4746DD413D8B}" srcOrd="1" destOrd="0" presId="urn:microsoft.com/office/officeart/2005/8/layout/radial2"/>
    <dgm:cxn modelId="{357D4B20-053A-0744-8196-9DB37FCEAD13}" type="presParOf" srcId="{F868CB71-5613-7C43-B5EA-6F7471D02C02}" destId="{72706B7B-DA4E-D946-A67B-325A270ACEC7}" srcOrd="3" destOrd="0" presId="urn:microsoft.com/office/officeart/2005/8/layout/radial2"/>
    <dgm:cxn modelId="{AC50EEEB-635A-0846-BDA2-6696238B3587}" type="presParOf" srcId="{F868CB71-5613-7C43-B5EA-6F7471D02C02}" destId="{44D1819E-2EC7-5147-9C0E-32515231BCE1}" srcOrd="4" destOrd="0" presId="urn:microsoft.com/office/officeart/2005/8/layout/radial2"/>
    <dgm:cxn modelId="{D74E8D87-4249-0743-86DE-7EDF70CBDFAD}" type="presParOf" srcId="{44D1819E-2EC7-5147-9C0E-32515231BCE1}" destId="{B587534B-79BD-B943-92D4-5B36A55C9B6A}" srcOrd="0" destOrd="0" presId="urn:microsoft.com/office/officeart/2005/8/layout/radial2"/>
    <dgm:cxn modelId="{EA37E512-5A8C-EB40-BA2E-17084EDD8D87}" type="presParOf" srcId="{44D1819E-2EC7-5147-9C0E-32515231BCE1}" destId="{D5CC3CED-93A9-9148-8894-DA5FC8920E5B}" srcOrd="1" destOrd="0" presId="urn:microsoft.com/office/officeart/2005/8/layout/radial2"/>
    <dgm:cxn modelId="{DD100129-28D1-CE4C-A11D-38C674623F61}" type="presParOf" srcId="{F868CB71-5613-7C43-B5EA-6F7471D02C02}" destId="{32B6A1C3-BCB0-5645-8A8C-A085535BF989}" srcOrd="5" destOrd="0" presId="urn:microsoft.com/office/officeart/2005/8/layout/radial2"/>
    <dgm:cxn modelId="{50DB1147-6DE4-F44C-8E87-BC07C26F1EC1}" type="presParOf" srcId="{F868CB71-5613-7C43-B5EA-6F7471D02C02}" destId="{EA9B7DAA-2FBD-C244-A951-67575E17D2C4}" srcOrd="6" destOrd="0" presId="urn:microsoft.com/office/officeart/2005/8/layout/radial2"/>
    <dgm:cxn modelId="{4E5ACD96-A25A-B546-B860-08324C06B9B8}" type="presParOf" srcId="{EA9B7DAA-2FBD-C244-A951-67575E17D2C4}" destId="{9AB8E606-C24E-3A47-A034-5F816F6E773D}" srcOrd="0" destOrd="0" presId="urn:microsoft.com/office/officeart/2005/8/layout/radial2"/>
    <dgm:cxn modelId="{2DDDBF6F-AAB6-3849-8224-F8E494A9AD9F}" type="presParOf" srcId="{EA9B7DAA-2FBD-C244-A951-67575E17D2C4}" destId="{FA5E8A52-76EF-3C49-A85E-673D3A1402B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236C03-16BB-AB40-B4F6-37BA06D0F643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B1948F-AC79-554B-884A-F266D3335C4B}">
      <dgm:prSet phldrT="[Text]"/>
      <dgm:spPr/>
      <dgm:t>
        <a:bodyPr/>
        <a:lstStyle/>
        <a:p>
          <a:r>
            <a:rPr lang="ar-SA" b="1" dirty="0"/>
            <a:t>عدة القروء</a:t>
          </a:r>
          <a:endParaRPr lang="en-US" dirty="0"/>
        </a:p>
      </dgm:t>
    </dgm:pt>
    <dgm:pt modelId="{44F3B557-32AE-D744-BC5B-ACF82C1C6ADE}" type="parTrans" cxnId="{63FB38C6-92FB-FB4E-9EA1-81F9105D8C99}">
      <dgm:prSet/>
      <dgm:spPr/>
      <dgm:t>
        <a:bodyPr/>
        <a:lstStyle/>
        <a:p>
          <a:endParaRPr lang="en-US"/>
        </a:p>
      </dgm:t>
    </dgm:pt>
    <dgm:pt modelId="{06AFD7B6-6376-6642-977A-8539A743DA97}" type="sibTrans" cxnId="{63FB38C6-92FB-FB4E-9EA1-81F9105D8C99}">
      <dgm:prSet/>
      <dgm:spPr/>
      <dgm:t>
        <a:bodyPr/>
        <a:lstStyle/>
        <a:p>
          <a:endParaRPr lang="en-US"/>
        </a:p>
      </dgm:t>
    </dgm:pt>
    <dgm:pt modelId="{04A7843F-28DA-CA4E-A3E1-4F68498F9F33}">
      <dgm:prSet phldrT="[Text]"/>
      <dgm:spPr/>
      <dgm:t>
        <a:bodyPr/>
        <a:lstStyle/>
        <a:p>
          <a:r>
            <a:rPr lang="ar-SA" b="1" dirty="0"/>
            <a:t>عدة الأشهر</a:t>
          </a:r>
          <a:endParaRPr lang="en-US" dirty="0"/>
        </a:p>
      </dgm:t>
    </dgm:pt>
    <dgm:pt modelId="{E527F6FB-96DE-0A43-995A-6F1AE044E035}" type="parTrans" cxnId="{6C219BBE-84EF-9641-8D1A-B81A2349350E}">
      <dgm:prSet/>
      <dgm:spPr/>
      <dgm:t>
        <a:bodyPr/>
        <a:lstStyle/>
        <a:p>
          <a:endParaRPr lang="en-US"/>
        </a:p>
      </dgm:t>
    </dgm:pt>
    <dgm:pt modelId="{C4240226-9F4A-2B4E-BE22-294AC19C10D3}" type="sibTrans" cxnId="{6C219BBE-84EF-9641-8D1A-B81A2349350E}">
      <dgm:prSet/>
      <dgm:spPr/>
      <dgm:t>
        <a:bodyPr/>
        <a:lstStyle/>
        <a:p>
          <a:endParaRPr lang="en-US"/>
        </a:p>
      </dgm:t>
    </dgm:pt>
    <dgm:pt modelId="{906687AA-DA58-0C47-B3CD-D3C0DB2C811A}">
      <dgm:prSet phldrT="[Text]"/>
      <dgm:spPr/>
      <dgm:t>
        <a:bodyPr/>
        <a:lstStyle/>
        <a:p>
          <a:r>
            <a:rPr lang="ar-SA" b="1" dirty="0"/>
            <a:t>عدة الحمل</a:t>
          </a:r>
          <a:endParaRPr lang="en-US" dirty="0"/>
        </a:p>
      </dgm:t>
    </dgm:pt>
    <dgm:pt modelId="{F6121080-CA32-5A4A-A318-ACBB32BEE981}" type="parTrans" cxnId="{B48DE530-4112-BE40-B3E5-57F06224D574}">
      <dgm:prSet/>
      <dgm:spPr/>
      <dgm:t>
        <a:bodyPr/>
        <a:lstStyle/>
        <a:p>
          <a:endParaRPr lang="en-US"/>
        </a:p>
      </dgm:t>
    </dgm:pt>
    <dgm:pt modelId="{FF203840-DF81-E046-BD40-9BAFD81C888E}" type="sibTrans" cxnId="{B48DE530-4112-BE40-B3E5-57F06224D574}">
      <dgm:prSet/>
      <dgm:spPr/>
      <dgm:t>
        <a:bodyPr/>
        <a:lstStyle/>
        <a:p>
          <a:endParaRPr lang="en-US"/>
        </a:p>
      </dgm:t>
    </dgm:pt>
    <dgm:pt modelId="{76022030-0EF1-7047-A7EC-9A558AFE1DB9}" type="pres">
      <dgm:prSet presAssocID="{EF236C03-16BB-AB40-B4F6-37BA06D0F643}" presName="Name0" presStyleCnt="0">
        <dgm:presLayoutVars>
          <dgm:dir/>
          <dgm:resizeHandles val="exact"/>
        </dgm:presLayoutVars>
      </dgm:prSet>
      <dgm:spPr/>
    </dgm:pt>
    <dgm:pt modelId="{4F22B9FE-9B03-AD47-8843-18DD1BBED43D}" type="pres">
      <dgm:prSet presAssocID="{CFB1948F-AC79-554B-884A-F266D3335C4B}" presName="node" presStyleLbl="node1" presStyleIdx="0" presStyleCnt="3">
        <dgm:presLayoutVars>
          <dgm:bulletEnabled val="1"/>
        </dgm:presLayoutVars>
      </dgm:prSet>
      <dgm:spPr/>
    </dgm:pt>
    <dgm:pt modelId="{968B18F7-FC4F-5745-B0F7-A8DA18BDC551}" type="pres">
      <dgm:prSet presAssocID="{06AFD7B6-6376-6642-977A-8539A743DA97}" presName="sibTrans" presStyleLbl="sibTrans2D1" presStyleIdx="0" presStyleCnt="3"/>
      <dgm:spPr/>
    </dgm:pt>
    <dgm:pt modelId="{B17173B6-D844-7845-AEAD-56526E2FB47B}" type="pres">
      <dgm:prSet presAssocID="{06AFD7B6-6376-6642-977A-8539A743DA97}" presName="connectorText" presStyleLbl="sibTrans2D1" presStyleIdx="0" presStyleCnt="3"/>
      <dgm:spPr/>
    </dgm:pt>
    <dgm:pt modelId="{4FBE74AC-0998-904F-9EC4-1CCB39DDCD43}" type="pres">
      <dgm:prSet presAssocID="{04A7843F-28DA-CA4E-A3E1-4F68498F9F33}" presName="node" presStyleLbl="node1" presStyleIdx="1" presStyleCnt="3">
        <dgm:presLayoutVars>
          <dgm:bulletEnabled val="1"/>
        </dgm:presLayoutVars>
      </dgm:prSet>
      <dgm:spPr/>
    </dgm:pt>
    <dgm:pt modelId="{574E4BCE-F05B-1A4F-9712-2E4DCB05EAA1}" type="pres">
      <dgm:prSet presAssocID="{C4240226-9F4A-2B4E-BE22-294AC19C10D3}" presName="sibTrans" presStyleLbl="sibTrans2D1" presStyleIdx="1" presStyleCnt="3"/>
      <dgm:spPr/>
    </dgm:pt>
    <dgm:pt modelId="{6305B746-AC93-C64E-844F-7F49BBEFCB9A}" type="pres">
      <dgm:prSet presAssocID="{C4240226-9F4A-2B4E-BE22-294AC19C10D3}" presName="connectorText" presStyleLbl="sibTrans2D1" presStyleIdx="1" presStyleCnt="3"/>
      <dgm:spPr/>
    </dgm:pt>
    <dgm:pt modelId="{A3AD11A5-0F27-7944-A0A9-DCB1E0A553D5}" type="pres">
      <dgm:prSet presAssocID="{906687AA-DA58-0C47-B3CD-D3C0DB2C811A}" presName="node" presStyleLbl="node1" presStyleIdx="2" presStyleCnt="3">
        <dgm:presLayoutVars>
          <dgm:bulletEnabled val="1"/>
        </dgm:presLayoutVars>
      </dgm:prSet>
      <dgm:spPr/>
    </dgm:pt>
    <dgm:pt modelId="{60DA34FC-C9C0-4D42-8C63-C4C9B89FC39D}" type="pres">
      <dgm:prSet presAssocID="{FF203840-DF81-E046-BD40-9BAFD81C888E}" presName="sibTrans" presStyleLbl="sibTrans2D1" presStyleIdx="2" presStyleCnt="3"/>
      <dgm:spPr/>
    </dgm:pt>
    <dgm:pt modelId="{645D5C43-A720-9D4F-A77F-DDEFF3C60659}" type="pres">
      <dgm:prSet presAssocID="{FF203840-DF81-E046-BD40-9BAFD81C888E}" presName="connectorText" presStyleLbl="sibTrans2D1" presStyleIdx="2" presStyleCnt="3"/>
      <dgm:spPr/>
    </dgm:pt>
  </dgm:ptLst>
  <dgm:cxnLst>
    <dgm:cxn modelId="{3A41A102-921F-614C-B31C-018464FD5788}" type="presOf" srcId="{CFB1948F-AC79-554B-884A-F266D3335C4B}" destId="{4F22B9FE-9B03-AD47-8843-18DD1BBED43D}" srcOrd="0" destOrd="0" presId="urn:microsoft.com/office/officeart/2005/8/layout/cycle7"/>
    <dgm:cxn modelId="{C6225C17-F81C-5542-8D0D-00C20CA293A0}" type="presOf" srcId="{06AFD7B6-6376-6642-977A-8539A743DA97}" destId="{B17173B6-D844-7845-AEAD-56526E2FB47B}" srcOrd="1" destOrd="0" presId="urn:microsoft.com/office/officeart/2005/8/layout/cycle7"/>
    <dgm:cxn modelId="{EAC72121-1CBE-FD43-B431-E40AE9CB4ADF}" type="presOf" srcId="{906687AA-DA58-0C47-B3CD-D3C0DB2C811A}" destId="{A3AD11A5-0F27-7944-A0A9-DCB1E0A553D5}" srcOrd="0" destOrd="0" presId="urn:microsoft.com/office/officeart/2005/8/layout/cycle7"/>
    <dgm:cxn modelId="{1B901022-0A06-E34F-BA9A-4A69483CBB91}" type="presOf" srcId="{FF203840-DF81-E046-BD40-9BAFD81C888E}" destId="{645D5C43-A720-9D4F-A77F-DDEFF3C60659}" srcOrd="1" destOrd="0" presId="urn:microsoft.com/office/officeart/2005/8/layout/cycle7"/>
    <dgm:cxn modelId="{B48DE530-4112-BE40-B3E5-57F06224D574}" srcId="{EF236C03-16BB-AB40-B4F6-37BA06D0F643}" destId="{906687AA-DA58-0C47-B3CD-D3C0DB2C811A}" srcOrd="2" destOrd="0" parTransId="{F6121080-CA32-5A4A-A318-ACBB32BEE981}" sibTransId="{FF203840-DF81-E046-BD40-9BAFD81C888E}"/>
    <dgm:cxn modelId="{A387F269-D98C-334E-B1C8-78112E1F4DEC}" type="presOf" srcId="{C4240226-9F4A-2B4E-BE22-294AC19C10D3}" destId="{6305B746-AC93-C64E-844F-7F49BBEFCB9A}" srcOrd="1" destOrd="0" presId="urn:microsoft.com/office/officeart/2005/8/layout/cycle7"/>
    <dgm:cxn modelId="{805E7F72-0B9B-0042-B24A-653DBECD0DF9}" type="presOf" srcId="{06AFD7B6-6376-6642-977A-8539A743DA97}" destId="{968B18F7-FC4F-5745-B0F7-A8DA18BDC551}" srcOrd="0" destOrd="0" presId="urn:microsoft.com/office/officeart/2005/8/layout/cycle7"/>
    <dgm:cxn modelId="{DEF79B9C-B4B2-5145-B696-DB6A08FAB4A9}" type="presOf" srcId="{C4240226-9F4A-2B4E-BE22-294AC19C10D3}" destId="{574E4BCE-F05B-1A4F-9712-2E4DCB05EAA1}" srcOrd="0" destOrd="0" presId="urn:microsoft.com/office/officeart/2005/8/layout/cycle7"/>
    <dgm:cxn modelId="{A3EC8EB5-FBA1-0341-8CBD-6A3E9D495F36}" type="presOf" srcId="{FF203840-DF81-E046-BD40-9BAFD81C888E}" destId="{60DA34FC-C9C0-4D42-8C63-C4C9B89FC39D}" srcOrd="0" destOrd="0" presId="urn:microsoft.com/office/officeart/2005/8/layout/cycle7"/>
    <dgm:cxn modelId="{6C219BBE-84EF-9641-8D1A-B81A2349350E}" srcId="{EF236C03-16BB-AB40-B4F6-37BA06D0F643}" destId="{04A7843F-28DA-CA4E-A3E1-4F68498F9F33}" srcOrd="1" destOrd="0" parTransId="{E527F6FB-96DE-0A43-995A-6F1AE044E035}" sibTransId="{C4240226-9F4A-2B4E-BE22-294AC19C10D3}"/>
    <dgm:cxn modelId="{63FB38C6-92FB-FB4E-9EA1-81F9105D8C99}" srcId="{EF236C03-16BB-AB40-B4F6-37BA06D0F643}" destId="{CFB1948F-AC79-554B-884A-F266D3335C4B}" srcOrd="0" destOrd="0" parTransId="{44F3B557-32AE-D744-BC5B-ACF82C1C6ADE}" sibTransId="{06AFD7B6-6376-6642-977A-8539A743DA97}"/>
    <dgm:cxn modelId="{C36029EC-4164-394C-9593-5D5E0A2173F0}" type="presOf" srcId="{04A7843F-28DA-CA4E-A3E1-4F68498F9F33}" destId="{4FBE74AC-0998-904F-9EC4-1CCB39DDCD43}" srcOrd="0" destOrd="0" presId="urn:microsoft.com/office/officeart/2005/8/layout/cycle7"/>
    <dgm:cxn modelId="{C1BBC9FE-E6D2-134D-A549-FCEFCCD0EFF5}" type="presOf" srcId="{EF236C03-16BB-AB40-B4F6-37BA06D0F643}" destId="{76022030-0EF1-7047-A7EC-9A558AFE1DB9}" srcOrd="0" destOrd="0" presId="urn:microsoft.com/office/officeart/2005/8/layout/cycle7"/>
    <dgm:cxn modelId="{C3043462-19EF-E44B-AF6B-238009FF4470}" type="presParOf" srcId="{76022030-0EF1-7047-A7EC-9A558AFE1DB9}" destId="{4F22B9FE-9B03-AD47-8843-18DD1BBED43D}" srcOrd="0" destOrd="0" presId="urn:microsoft.com/office/officeart/2005/8/layout/cycle7"/>
    <dgm:cxn modelId="{012073C6-E487-B143-B7AD-5B4158F61E62}" type="presParOf" srcId="{76022030-0EF1-7047-A7EC-9A558AFE1DB9}" destId="{968B18F7-FC4F-5745-B0F7-A8DA18BDC551}" srcOrd="1" destOrd="0" presId="urn:microsoft.com/office/officeart/2005/8/layout/cycle7"/>
    <dgm:cxn modelId="{BF0DFBDE-1431-8340-8359-4E4D41E118AB}" type="presParOf" srcId="{968B18F7-FC4F-5745-B0F7-A8DA18BDC551}" destId="{B17173B6-D844-7845-AEAD-56526E2FB47B}" srcOrd="0" destOrd="0" presId="urn:microsoft.com/office/officeart/2005/8/layout/cycle7"/>
    <dgm:cxn modelId="{3D8CB8A4-9359-9649-9A78-3F6325D3EBB4}" type="presParOf" srcId="{76022030-0EF1-7047-A7EC-9A558AFE1DB9}" destId="{4FBE74AC-0998-904F-9EC4-1CCB39DDCD43}" srcOrd="2" destOrd="0" presId="urn:microsoft.com/office/officeart/2005/8/layout/cycle7"/>
    <dgm:cxn modelId="{803009E4-888A-584A-9457-64F0248214DC}" type="presParOf" srcId="{76022030-0EF1-7047-A7EC-9A558AFE1DB9}" destId="{574E4BCE-F05B-1A4F-9712-2E4DCB05EAA1}" srcOrd="3" destOrd="0" presId="urn:microsoft.com/office/officeart/2005/8/layout/cycle7"/>
    <dgm:cxn modelId="{11306414-B008-5746-A128-BC565E10F147}" type="presParOf" srcId="{574E4BCE-F05B-1A4F-9712-2E4DCB05EAA1}" destId="{6305B746-AC93-C64E-844F-7F49BBEFCB9A}" srcOrd="0" destOrd="0" presId="urn:microsoft.com/office/officeart/2005/8/layout/cycle7"/>
    <dgm:cxn modelId="{D06E9B05-D3F6-F64F-88E3-B6194252DF9B}" type="presParOf" srcId="{76022030-0EF1-7047-A7EC-9A558AFE1DB9}" destId="{A3AD11A5-0F27-7944-A0A9-DCB1E0A553D5}" srcOrd="4" destOrd="0" presId="urn:microsoft.com/office/officeart/2005/8/layout/cycle7"/>
    <dgm:cxn modelId="{305F7656-76E7-D843-BC09-12AB25FBC185}" type="presParOf" srcId="{76022030-0EF1-7047-A7EC-9A558AFE1DB9}" destId="{60DA34FC-C9C0-4D42-8C63-C4C9B89FC39D}" srcOrd="5" destOrd="0" presId="urn:microsoft.com/office/officeart/2005/8/layout/cycle7"/>
    <dgm:cxn modelId="{B4D0E6E9-A583-0A41-8242-7F733F19E4B2}" type="presParOf" srcId="{60DA34FC-C9C0-4D42-8C63-C4C9B89FC39D}" destId="{645D5C43-A720-9D4F-A77F-DDEFF3C6065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DA4558-4BFE-6E4A-833B-C8D2AA4B3A23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6FB61A-CACD-2448-9503-6EDCC5DEF2D2}">
      <dgm:prSet phldrT="[Text]"/>
      <dgm:spPr/>
      <dgm:t>
        <a:bodyPr/>
        <a:lstStyle/>
        <a:p>
          <a:r>
            <a:rPr lang="ar-SA" dirty="0"/>
            <a:t>القول الأول القروء هي الأطهار، وهو رأي الجمهور ما عدا الحنفية، وأدلتهم كما هي عند الشافعي</a:t>
          </a:r>
          <a:endParaRPr lang="en-US" dirty="0"/>
        </a:p>
      </dgm:t>
    </dgm:pt>
    <dgm:pt modelId="{F7EE3E57-C7D0-264E-A3CE-926CA02337F4}" type="parTrans" cxnId="{4CDF20B9-3E4C-E747-B91A-C1C1F8C3BDDB}">
      <dgm:prSet/>
      <dgm:spPr/>
      <dgm:t>
        <a:bodyPr/>
        <a:lstStyle/>
        <a:p>
          <a:endParaRPr lang="en-US"/>
        </a:p>
      </dgm:t>
    </dgm:pt>
    <dgm:pt modelId="{BB83E7C1-B797-9B4F-AEE4-B32BACC5B3FA}" type="sibTrans" cxnId="{4CDF20B9-3E4C-E747-B91A-C1C1F8C3BDDB}">
      <dgm:prSet/>
      <dgm:spPr/>
      <dgm:t>
        <a:bodyPr/>
        <a:lstStyle/>
        <a:p>
          <a:endParaRPr lang="en-US"/>
        </a:p>
      </dgm:t>
    </dgm:pt>
    <dgm:pt modelId="{7A9AF9DF-B5D1-4B45-BF29-F29AEB995B46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يَـٰٓأَيُّهَا</a:t>
          </a:r>
          <a:r>
            <a:rPr lang="ar-SA" dirty="0"/>
            <a:t> </a:t>
          </a:r>
          <a:r>
            <a:rPr lang="ar-SA" dirty="0" err="1"/>
            <a:t>ٱلنَّبِىُّ</a:t>
          </a:r>
          <a:r>
            <a:rPr lang="ar-SA" dirty="0"/>
            <a:t> إِذَا طَلَّقْتُمُ </a:t>
          </a:r>
          <a:r>
            <a:rPr lang="ar-SA" dirty="0" err="1"/>
            <a:t>ٱلنِّسَآءَ</a:t>
          </a:r>
          <a:r>
            <a:rPr lang="ar-SA" dirty="0"/>
            <a:t> فَطَلِّقُوهُنَّ لِعِدَّتِهِنَّ} فأمر الله تعالى أن تطلق المرأة طاهرة لأنها عندها تستطيع أن تستقبل عدتها. </a:t>
          </a:r>
          <a:endParaRPr lang="en-US" dirty="0"/>
        </a:p>
        <a:p>
          <a:r>
            <a:rPr lang="ar-SA" dirty="0"/>
            <a:t>كانت العرب تقول هو يقري الماء في حوضه، أي يحبسه، والمرأة تحبس الدم في الطهر </a:t>
          </a:r>
          <a:endParaRPr lang="en-US" dirty="0"/>
        </a:p>
      </dgm:t>
    </dgm:pt>
    <dgm:pt modelId="{ED02BE0D-156E-4C43-BADD-036B35837551}" type="parTrans" cxnId="{B4637B79-3030-F34D-BD98-EEB14414C0D6}">
      <dgm:prSet/>
      <dgm:spPr/>
      <dgm:t>
        <a:bodyPr/>
        <a:lstStyle/>
        <a:p>
          <a:endParaRPr lang="en-US"/>
        </a:p>
      </dgm:t>
    </dgm:pt>
    <dgm:pt modelId="{1194CB9E-20B1-064C-9136-40180C8CF4F8}" type="sibTrans" cxnId="{B4637B79-3030-F34D-BD98-EEB14414C0D6}">
      <dgm:prSet/>
      <dgm:spPr/>
      <dgm:t>
        <a:bodyPr/>
        <a:lstStyle/>
        <a:p>
          <a:endParaRPr lang="en-US"/>
        </a:p>
      </dgm:t>
    </dgm:pt>
    <dgm:pt modelId="{4736BCE4-816A-7B43-8087-D91C779BA2A1}">
      <dgm:prSet phldrT="[Text]"/>
      <dgm:spPr/>
      <dgm:t>
        <a:bodyPr/>
        <a:lstStyle/>
        <a:p>
          <a:r>
            <a:rPr lang="ar-SA" dirty="0"/>
            <a:t>حديث ابن عمر بن الخطاب رضي الله عنهما حين طلق زوجته وهي حائض، فقال رسول الله صلى الله عليه وسلم: (مُرْهُ فَلْيُرَاجِعْهَا، ثُمَّ لِيُمْسِكْهَا حَتَّى تَطْهُرَ ثُمَّ تَحِيضَ، ثُمَّ تَطْهُرَ، ثُمَّ إِنْ شَاءَ أَمْسَكَ بَعْدُ وَإِنْ شَاءَ طَلَّقَ قَبْلَ أَنْ يَمَسَّ فَتِلْكَ الْعِدَّةُ الَّتِي أَمَرَ اللَّهُ أَنْ تُطَلَّقَ لَهَا النِّسَاءُ</a:t>
          </a:r>
          <a:endParaRPr lang="en-US" dirty="0"/>
        </a:p>
      </dgm:t>
    </dgm:pt>
    <dgm:pt modelId="{77FA46C0-795A-DD41-BD30-6252BA349184}" type="parTrans" cxnId="{43DB6C8B-3A0F-034C-BD12-FA9F8448CA37}">
      <dgm:prSet/>
      <dgm:spPr/>
      <dgm:t>
        <a:bodyPr/>
        <a:lstStyle/>
        <a:p>
          <a:endParaRPr lang="en-US"/>
        </a:p>
      </dgm:t>
    </dgm:pt>
    <dgm:pt modelId="{AA7286CB-CD25-A044-9F81-71740783F46A}" type="sibTrans" cxnId="{43DB6C8B-3A0F-034C-BD12-FA9F8448CA37}">
      <dgm:prSet/>
      <dgm:spPr/>
      <dgm:t>
        <a:bodyPr/>
        <a:lstStyle/>
        <a:p>
          <a:endParaRPr lang="en-US"/>
        </a:p>
      </dgm:t>
    </dgm:pt>
    <dgm:pt modelId="{39BC9246-35FE-234E-BBCB-0DD498FFB2C3}">
      <dgm:prSet phldrT="[Text]"/>
      <dgm:spPr/>
      <dgm:t>
        <a:bodyPr/>
        <a:lstStyle/>
        <a:p>
          <a:r>
            <a:rPr lang="ar-SA" dirty="0"/>
            <a:t>حديث عروة َعنْ عَائِشَةَ أُمِّ الْمُؤْمِنِينَ، أَنَّهَا انْتَقَلَتْ حَفْصَةَ بِنْتَ عَبْدِ الرَّحْمَنِ بْنِ أَبِي بَكْرٍ حِينَ دَخَلَتْ فِي الدَّمِ مِنَ الْحَيْضَةِ </a:t>
          </a:r>
          <a:r>
            <a:rPr lang="ar-SA" dirty="0" err="1"/>
            <a:t>الثَّالِثَةِقَالَ</a:t>
          </a:r>
          <a:r>
            <a:rPr lang="ar-SA" dirty="0"/>
            <a:t> ابْنُ شِهَابٍ فَذُكِرَ ذَلِكَ لِعَمْرَةَ بِنْتِ عَبْدِ الرَّحْمَنِ فَقَالَتْ: صَدَقَ عُرْوَةُ، وَقَدْ جَادَلَهَا فِي ذَلِكَ نَاسٌ فَقَالُوا: إِنَّ اللَّهَ تَبَارَكَ وَتَعَالَى يَقُولُ فِي كِتَابِهِ ‏{‏ثَلاَثَةَ قُرُوءٍ‏}‏. فَقَالَتْ عَائِشَةُ: صَدَقْتُمْ تَدْرُونَ مَا الأَقْرَاءُ؟ إِنَّمَا الأَقْرَاءُ الأَطْهَارُ</a:t>
          </a:r>
          <a:endParaRPr lang="en-US" dirty="0"/>
        </a:p>
      </dgm:t>
    </dgm:pt>
    <dgm:pt modelId="{8F357079-8679-1648-9936-741099CA6008}" type="parTrans" cxnId="{D21E73DB-691F-9944-B465-1EF1C927A29E}">
      <dgm:prSet/>
      <dgm:spPr/>
      <dgm:t>
        <a:bodyPr/>
        <a:lstStyle/>
        <a:p>
          <a:endParaRPr lang="en-US"/>
        </a:p>
      </dgm:t>
    </dgm:pt>
    <dgm:pt modelId="{68026148-DE21-7440-B920-05F8C67E54E8}" type="sibTrans" cxnId="{D21E73DB-691F-9944-B465-1EF1C927A29E}">
      <dgm:prSet/>
      <dgm:spPr/>
      <dgm:t>
        <a:bodyPr/>
        <a:lstStyle/>
        <a:p>
          <a:endParaRPr lang="en-US"/>
        </a:p>
      </dgm:t>
    </dgm:pt>
    <dgm:pt modelId="{A5C797CD-12AE-E743-A18D-0679B11E208A}" type="pres">
      <dgm:prSet presAssocID="{DFDA4558-4BFE-6E4A-833B-C8D2AA4B3A23}" presName="vert0" presStyleCnt="0">
        <dgm:presLayoutVars>
          <dgm:dir/>
          <dgm:animOne val="branch"/>
          <dgm:animLvl val="lvl"/>
        </dgm:presLayoutVars>
      </dgm:prSet>
      <dgm:spPr/>
    </dgm:pt>
    <dgm:pt modelId="{B537AB11-A4E5-EF4B-AD51-9149477A6135}" type="pres">
      <dgm:prSet presAssocID="{716FB61A-CACD-2448-9503-6EDCC5DEF2D2}" presName="thickLine" presStyleLbl="alignNode1" presStyleIdx="0" presStyleCnt="1"/>
      <dgm:spPr/>
    </dgm:pt>
    <dgm:pt modelId="{293A35C8-5C3B-3A4C-9EB0-B1AE1C7BB98C}" type="pres">
      <dgm:prSet presAssocID="{716FB61A-CACD-2448-9503-6EDCC5DEF2D2}" presName="horz1" presStyleCnt="0"/>
      <dgm:spPr/>
    </dgm:pt>
    <dgm:pt modelId="{BEFD1A68-5FA0-1E45-867E-92CD8523D520}" type="pres">
      <dgm:prSet presAssocID="{716FB61A-CACD-2448-9503-6EDCC5DEF2D2}" presName="tx1" presStyleLbl="revTx" presStyleIdx="0" presStyleCnt="4"/>
      <dgm:spPr/>
    </dgm:pt>
    <dgm:pt modelId="{32243C91-3ACE-DF41-9953-FC243AA5753C}" type="pres">
      <dgm:prSet presAssocID="{716FB61A-CACD-2448-9503-6EDCC5DEF2D2}" presName="vert1" presStyleCnt="0"/>
      <dgm:spPr/>
    </dgm:pt>
    <dgm:pt modelId="{DB421167-3EE5-1F48-95F6-8B73AB32E134}" type="pres">
      <dgm:prSet presAssocID="{7A9AF9DF-B5D1-4B45-BF29-F29AEB995B46}" presName="vertSpace2a" presStyleCnt="0"/>
      <dgm:spPr/>
    </dgm:pt>
    <dgm:pt modelId="{C867DD88-C20A-E04C-AC4E-579CFB0456F5}" type="pres">
      <dgm:prSet presAssocID="{7A9AF9DF-B5D1-4B45-BF29-F29AEB995B46}" presName="horz2" presStyleCnt="0"/>
      <dgm:spPr/>
    </dgm:pt>
    <dgm:pt modelId="{54E3E684-E112-2B4A-9784-A2060924DC50}" type="pres">
      <dgm:prSet presAssocID="{7A9AF9DF-B5D1-4B45-BF29-F29AEB995B46}" presName="horzSpace2" presStyleCnt="0"/>
      <dgm:spPr/>
    </dgm:pt>
    <dgm:pt modelId="{D028A935-B56D-0A4F-8C11-853746D786E2}" type="pres">
      <dgm:prSet presAssocID="{7A9AF9DF-B5D1-4B45-BF29-F29AEB995B46}" presName="tx2" presStyleLbl="revTx" presStyleIdx="1" presStyleCnt="4"/>
      <dgm:spPr/>
    </dgm:pt>
    <dgm:pt modelId="{1ADB4E27-AE4A-2044-83B4-C3F2BD5D01C0}" type="pres">
      <dgm:prSet presAssocID="{7A9AF9DF-B5D1-4B45-BF29-F29AEB995B46}" presName="vert2" presStyleCnt="0"/>
      <dgm:spPr/>
    </dgm:pt>
    <dgm:pt modelId="{C5329A1B-D853-3040-85DE-77209B3A97C1}" type="pres">
      <dgm:prSet presAssocID="{7A9AF9DF-B5D1-4B45-BF29-F29AEB995B46}" presName="thinLine2b" presStyleLbl="callout" presStyleIdx="0" presStyleCnt="3"/>
      <dgm:spPr/>
    </dgm:pt>
    <dgm:pt modelId="{8BF536A5-C2F4-CE48-9F55-ACE8F762B674}" type="pres">
      <dgm:prSet presAssocID="{7A9AF9DF-B5D1-4B45-BF29-F29AEB995B46}" presName="vertSpace2b" presStyleCnt="0"/>
      <dgm:spPr/>
    </dgm:pt>
    <dgm:pt modelId="{12D54D3B-51E9-6442-B202-4212E479B4E0}" type="pres">
      <dgm:prSet presAssocID="{4736BCE4-816A-7B43-8087-D91C779BA2A1}" presName="horz2" presStyleCnt="0"/>
      <dgm:spPr/>
    </dgm:pt>
    <dgm:pt modelId="{4CA58962-82E5-E64D-8CD5-6E82F42B23C2}" type="pres">
      <dgm:prSet presAssocID="{4736BCE4-816A-7B43-8087-D91C779BA2A1}" presName="horzSpace2" presStyleCnt="0"/>
      <dgm:spPr/>
    </dgm:pt>
    <dgm:pt modelId="{AD06F152-6008-A24D-9D7B-34DF3B480CBD}" type="pres">
      <dgm:prSet presAssocID="{4736BCE4-816A-7B43-8087-D91C779BA2A1}" presName="tx2" presStyleLbl="revTx" presStyleIdx="2" presStyleCnt="4"/>
      <dgm:spPr/>
    </dgm:pt>
    <dgm:pt modelId="{45DEE402-759A-4743-97FB-FE41BB309CAD}" type="pres">
      <dgm:prSet presAssocID="{4736BCE4-816A-7B43-8087-D91C779BA2A1}" presName="vert2" presStyleCnt="0"/>
      <dgm:spPr/>
    </dgm:pt>
    <dgm:pt modelId="{61F1F73C-0C5E-2242-BB92-A47FB052E7B2}" type="pres">
      <dgm:prSet presAssocID="{4736BCE4-816A-7B43-8087-D91C779BA2A1}" presName="thinLine2b" presStyleLbl="callout" presStyleIdx="1" presStyleCnt="3"/>
      <dgm:spPr/>
    </dgm:pt>
    <dgm:pt modelId="{400EDD03-BF6A-0A49-B262-FEA8CAFFE3B5}" type="pres">
      <dgm:prSet presAssocID="{4736BCE4-816A-7B43-8087-D91C779BA2A1}" presName="vertSpace2b" presStyleCnt="0"/>
      <dgm:spPr/>
    </dgm:pt>
    <dgm:pt modelId="{36E916AC-49AE-E94D-9022-19B5205B2A11}" type="pres">
      <dgm:prSet presAssocID="{39BC9246-35FE-234E-BBCB-0DD498FFB2C3}" presName="horz2" presStyleCnt="0"/>
      <dgm:spPr/>
    </dgm:pt>
    <dgm:pt modelId="{5EC07E43-0087-C04D-B509-928818ED917D}" type="pres">
      <dgm:prSet presAssocID="{39BC9246-35FE-234E-BBCB-0DD498FFB2C3}" presName="horzSpace2" presStyleCnt="0"/>
      <dgm:spPr/>
    </dgm:pt>
    <dgm:pt modelId="{158C2E6E-789D-9F41-8C54-9840BD65CBCB}" type="pres">
      <dgm:prSet presAssocID="{39BC9246-35FE-234E-BBCB-0DD498FFB2C3}" presName="tx2" presStyleLbl="revTx" presStyleIdx="3" presStyleCnt="4"/>
      <dgm:spPr/>
    </dgm:pt>
    <dgm:pt modelId="{CB56544F-7956-0A46-9EB9-346A711190F2}" type="pres">
      <dgm:prSet presAssocID="{39BC9246-35FE-234E-BBCB-0DD498FFB2C3}" presName="vert2" presStyleCnt="0"/>
      <dgm:spPr/>
    </dgm:pt>
    <dgm:pt modelId="{9B8079AD-3010-4C4B-89D2-E66C06398C6E}" type="pres">
      <dgm:prSet presAssocID="{39BC9246-35FE-234E-BBCB-0DD498FFB2C3}" presName="thinLine2b" presStyleLbl="callout" presStyleIdx="2" presStyleCnt="3"/>
      <dgm:spPr/>
    </dgm:pt>
    <dgm:pt modelId="{D9FE7435-D760-E74A-995B-BE384F086493}" type="pres">
      <dgm:prSet presAssocID="{39BC9246-35FE-234E-BBCB-0DD498FFB2C3}" presName="vertSpace2b" presStyleCnt="0"/>
      <dgm:spPr/>
    </dgm:pt>
  </dgm:ptLst>
  <dgm:cxnLst>
    <dgm:cxn modelId="{0D9BE467-526A-3547-B326-AD8A13228505}" type="presOf" srcId="{DFDA4558-4BFE-6E4A-833B-C8D2AA4B3A23}" destId="{A5C797CD-12AE-E743-A18D-0679B11E208A}" srcOrd="0" destOrd="0" presId="urn:microsoft.com/office/officeart/2008/layout/LinedList"/>
    <dgm:cxn modelId="{B4637B79-3030-F34D-BD98-EEB14414C0D6}" srcId="{716FB61A-CACD-2448-9503-6EDCC5DEF2D2}" destId="{7A9AF9DF-B5D1-4B45-BF29-F29AEB995B46}" srcOrd="0" destOrd="0" parTransId="{ED02BE0D-156E-4C43-BADD-036B35837551}" sibTransId="{1194CB9E-20B1-064C-9136-40180C8CF4F8}"/>
    <dgm:cxn modelId="{43DB6C8B-3A0F-034C-BD12-FA9F8448CA37}" srcId="{716FB61A-CACD-2448-9503-6EDCC5DEF2D2}" destId="{4736BCE4-816A-7B43-8087-D91C779BA2A1}" srcOrd="1" destOrd="0" parTransId="{77FA46C0-795A-DD41-BD30-6252BA349184}" sibTransId="{AA7286CB-CD25-A044-9F81-71740783F46A}"/>
    <dgm:cxn modelId="{477AA38E-D441-0941-88EA-5B4A70FC8AF7}" type="presOf" srcId="{39BC9246-35FE-234E-BBCB-0DD498FFB2C3}" destId="{158C2E6E-789D-9F41-8C54-9840BD65CBCB}" srcOrd="0" destOrd="0" presId="urn:microsoft.com/office/officeart/2008/layout/LinedList"/>
    <dgm:cxn modelId="{6FD52D98-0556-3444-9E22-EC72BF4EC202}" type="presOf" srcId="{716FB61A-CACD-2448-9503-6EDCC5DEF2D2}" destId="{BEFD1A68-5FA0-1E45-867E-92CD8523D520}" srcOrd="0" destOrd="0" presId="urn:microsoft.com/office/officeart/2008/layout/LinedList"/>
    <dgm:cxn modelId="{D251CBA1-0D54-3E41-A68B-A773E65C26AF}" type="presOf" srcId="{4736BCE4-816A-7B43-8087-D91C779BA2A1}" destId="{AD06F152-6008-A24D-9D7B-34DF3B480CBD}" srcOrd="0" destOrd="0" presId="urn:microsoft.com/office/officeart/2008/layout/LinedList"/>
    <dgm:cxn modelId="{4CDF20B9-3E4C-E747-B91A-C1C1F8C3BDDB}" srcId="{DFDA4558-4BFE-6E4A-833B-C8D2AA4B3A23}" destId="{716FB61A-CACD-2448-9503-6EDCC5DEF2D2}" srcOrd="0" destOrd="0" parTransId="{F7EE3E57-C7D0-264E-A3CE-926CA02337F4}" sibTransId="{BB83E7C1-B797-9B4F-AEE4-B32BACC5B3FA}"/>
    <dgm:cxn modelId="{D21E73DB-691F-9944-B465-1EF1C927A29E}" srcId="{716FB61A-CACD-2448-9503-6EDCC5DEF2D2}" destId="{39BC9246-35FE-234E-BBCB-0DD498FFB2C3}" srcOrd="2" destOrd="0" parTransId="{8F357079-8679-1648-9936-741099CA6008}" sibTransId="{68026148-DE21-7440-B920-05F8C67E54E8}"/>
    <dgm:cxn modelId="{393FBDDE-0C45-7942-ABE3-EF215566D1B6}" type="presOf" srcId="{7A9AF9DF-B5D1-4B45-BF29-F29AEB995B46}" destId="{D028A935-B56D-0A4F-8C11-853746D786E2}" srcOrd="0" destOrd="0" presId="urn:microsoft.com/office/officeart/2008/layout/LinedList"/>
    <dgm:cxn modelId="{3AEF359B-E539-C545-B634-D61ECF91BCD4}" type="presParOf" srcId="{A5C797CD-12AE-E743-A18D-0679B11E208A}" destId="{B537AB11-A4E5-EF4B-AD51-9149477A6135}" srcOrd="0" destOrd="0" presId="urn:microsoft.com/office/officeart/2008/layout/LinedList"/>
    <dgm:cxn modelId="{1CD495A3-55A6-3845-8D70-C73F47F02D4C}" type="presParOf" srcId="{A5C797CD-12AE-E743-A18D-0679B11E208A}" destId="{293A35C8-5C3B-3A4C-9EB0-B1AE1C7BB98C}" srcOrd="1" destOrd="0" presId="urn:microsoft.com/office/officeart/2008/layout/LinedList"/>
    <dgm:cxn modelId="{6167057B-451D-594B-BFD1-58DF07F8E9C7}" type="presParOf" srcId="{293A35C8-5C3B-3A4C-9EB0-B1AE1C7BB98C}" destId="{BEFD1A68-5FA0-1E45-867E-92CD8523D520}" srcOrd="0" destOrd="0" presId="urn:microsoft.com/office/officeart/2008/layout/LinedList"/>
    <dgm:cxn modelId="{7F48F764-104E-1545-909E-62007E1B0156}" type="presParOf" srcId="{293A35C8-5C3B-3A4C-9EB0-B1AE1C7BB98C}" destId="{32243C91-3ACE-DF41-9953-FC243AA5753C}" srcOrd="1" destOrd="0" presId="urn:microsoft.com/office/officeart/2008/layout/LinedList"/>
    <dgm:cxn modelId="{C93C6B57-16BD-7F40-A8F4-E49DAC714628}" type="presParOf" srcId="{32243C91-3ACE-DF41-9953-FC243AA5753C}" destId="{DB421167-3EE5-1F48-95F6-8B73AB32E134}" srcOrd="0" destOrd="0" presId="urn:microsoft.com/office/officeart/2008/layout/LinedList"/>
    <dgm:cxn modelId="{5A881C03-1296-364D-8BC6-B0D8FECDA3C6}" type="presParOf" srcId="{32243C91-3ACE-DF41-9953-FC243AA5753C}" destId="{C867DD88-C20A-E04C-AC4E-579CFB0456F5}" srcOrd="1" destOrd="0" presId="urn:microsoft.com/office/officeart/2008/layout/LinedList"/>
    <dgm:cxn modelId="{D5D25756-45F2-A648-9D10-548FDAAF4D59}" type="presParOf" srcId="{C867DD88-C20A-E04C-AC4E-579CFB0456F5}" destId="{54E3E684-E112-2B4A-9784-A2060924DC50}" srcOrd="0" destOrd="0" presId="urn:microsoft.com/office/officeart/2008/layout/LinedList"/>
    <dgm:cxn modelId="{AF4FC0FA-901A-324F-804A-F0FB254CF4FD}" type="presParOf" srcId="{C867DD88-C20A-E04C-AC4E-579CFB0456F5}" destId="{D028A935-B56D-0A4F-8C11-853746D786E2}" srcOrd="1" destOrd="0" presId="urn:microsoft.com/office/officeart/2008/layout/LinedList"/>
    <dgm:cxn modelId="{7E346EEE-343A-8148-A9A6-4BA56520F7B1}" type="presParOf" srcId="{C867DD88-C20A-E04C-AC4E-579CFB0456F5}" destId="{1ADB4E27-AE4A-2044-83B4-C3F2BD5D01C0}" srcOrd="2" destOrd="0" presId="urn:microsoft.com/office/officeart/2008/layout/LinedList"/>
    <dgm:cxn modelId="{80F05ECC-A590-F740-9760-8E2F38828C7E}" type="presParOf" srcId="{32243C91-3ACE-DF41-9953-FC243AA5753C}" destId="{C5329A1B-D853-3040-85DE-77209B3A97C1}" srcOrd="2" destOrd="0" presId="urn:microsoft.com/office/officeart/2008/layout/LinedList"/>
    <dgm:cxn modelId="{C23839C2-5A8E-A246-81B3-606EEBB14C12}" type="presParOf" srcId="{32243C91-3ACE-DF41-9953-FC243AA5753C}" destId="{8BF536A5-C2F4-CE48-9F55-ACE8F762B674}" srcOrd="3" destOrd="0" presId="urn:microsoft.com/office/officeart/2008/layout/LinedList"/>
    <dgm:cxn modelId="{17628711-4F98-B947-911E-B96AB73EFA67}" type="presParOf" srcId="{32243C91-3ACE-DF41-9953-FC243AA5753C}" destId="{12D54D3B-51E9-6442-B202-4212E479B4E0}" srcOrd="4" destOrd="0" presId="urn:microsoft.com/office/officeart/2008/layout/LinedList"/>
    <dgm:cxn modelId="{3BE96729-F7CB-F047-894E-CD9447B93AB3}" type="presParOf" srcId="{12D54D3B-51E9-6442-B202-4212E479B4E0}" destId="{4CA58962-82E5-E64D-8CD5-6E82F42B23C2}" srcOrd="0" destOrd="0" presId="urn:microsoft.com/office/officeart/2008/layout/LinedList"/>
    <dgm:cxn modelId="{3F8A0DAA-1985-ED4C-BB64-340D8FAE6A64}" type="presParOf" srcId="{12D54D3B-51E9-6442-B202-4212E479B4E0}" destId="{AD06F152-6008-A24D-9D7B-34DF3B480CBD}" srcOrd="1" destOrd="0" presId="urn:microsoft.com/office/officeart/2008/layout/LinedList"/>
    <dgm:cxn modelId="{6A75F9E3-9994-6B48-BF50-AA050FD71888}" type="presParOf" srcId="{12D54D3B-51E9-6442-B202-4212E479B4E0}" destId="{45DEE402-759A-4743-97FB-FE41BB309CAD}" srcOrd="2" destOrd="0" presId="urn:microsoft.com/office/officeart/2008/layout/LinedList"/>
    <dgm:cxn modelId="{6FDAF2CE-BD6E-9145-815E-5C20D69EE108}" type="presParOf" srcId="{32243C91-3ACE-DF41-9953-FC243AA5753C}" destId="{61F1F73C-0C5E-2242-BB92-A47FB052E7B2}" srcOrd="5" destOrd="0" presId="urn:microsoft.com/office/officeart/2008/layout/LinedList"/>
    <dgm:cxn modelId="{9743FDAE-C03C-9649-9DAF-19B26CB54B05}" type="presParOf" srcId="{32243C91-3ACE-DF41-9953-FC243AA5753C}" destId="{400EDD03-BF6A-0A49-B262-FEA8CAFFE3B5}" srcOrd="6" destOrd="0" presId="urn:microsoft.com/office/officeart/2008/layout/LinedList"/>
    <dgm:cxn modelId="{B6CE108E-38FE-9E4E-8DBD-55FC27F54624}" type="presParOf" srcId="{32243C91-3ACE-DF41-9953-FC243AA5753C}" destId="{36E916AC-49AE-E94D-9022-19B5205B2A11}" srcOrd="7" destOrd="0" presId="urn:microsoft.com/office/officeart/2008/layout/LinedList"/>
    <dgm:cxn modelId="{31D71A8B-E1F2-EB42-88A7-B56B33EDB153}" type="presParOf" srcId="{36E916AC-49AE-E94D-9022-19B5205B2A11}" destId="{5EC07E43-0087-C04D-B509-928818ED917D}" srcOrd="0" destOrd="0" presId="urn:microsoft.com/office/officeart/2008/layout/LinedList"/>
    <dgm:cxn modelId="{BA77AB72-D7B2-8E4D-B222-73318226AC65}" type="presParOf" srcId="{36E916AC-49AE-E94D-9022-19B5205B2A11}" destId="{158C2E6E-789D-9F41-8C54-9840BD65CBCB}" srcOrd="1" destOrd="0" presId="urn:microsoft.com/office/officeart/2008/layout/LinedList"/>
    <dgm:cxn modelId="{8BDCEB8C-39E9-B04E-ACC1-A562CDB1E957}" type="presParOf" srcId="{36E916AC-49AE-E94D-9022-19B5205B2A11}" destId="{CB56544F-7956-0A46-9EB9-346A711190F2}" srcOrd="2" destOrd="0" presId="urn:microsoft.com/office/officeart/2008/layout/LinedList"/>
    <dgm:cxn modelId="{A2A55836-7F10-8C4A-A076-CB64CD12C3B3}" type="presParOf" srcId="{32243C91-3ACE-DF41-9953-FC243AA5753C}" destId="{9B8079AD-3010-4C4B-89D2-E66C06398C6E}" srcOrd="8" destOrd="0" presId="urn:microsoft.com/office/officeart/2008/layout/LinedList"/>
    <dgm:cxn modelId="{89DFA2B2-B2D7-8744-AC80-E9070668BA06}" type="presParOf" srcId="{32243C91-3ACE-DF41-9953-FC243AA5753C}" destId="{D9FE7435-D760-E74A-995B-BE384F08649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81C12B-286A-BB4F-BE2A-35AB08952EF8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9AD02E-69E7-F344-9557-05DC3910D125}">
      <dgm:prSet phldrT="[Text]"/>
      <dgm:spPr/>
      <dgm:t>
        <a:bodyPr/>
        <a:lstStyle/>
        <a:p>
          <a:r>
            <a:rPr lang="ar-SA" dirty="0"/>
            <a:t>الرأي القائل إن القرء هو الحيض، وهم الحنفية</a:t>
          </a:r>
          <a:endParaRPr lang="en-US" dirty="0"/>
        </a:p>
      </dgm:t>
    </dgm:pt>
    <dgm:pt modelId="{810A78F7-26D1-A643-92B7-E8C8F0B1059E}" type="parTrans" cxnId="{CA402C7E-0C0A-AD40-B32F-33F7BAF96CA4}">
      <dgm:prSet/>
      <dgm:spPr/>
      <dgm:t>
        <a:bodyPr/>
        <a:lstStyle/>
        <a:p>
          <a:endParaRPr lang="en-US"/>
        </a:p>
      </dgm:t>
    </dgm:pt>
    <dgm:pt modelId="{5D1EA916-1620-874A-B2CE-CC1D33F3295D}" type="sibTrans" cxnId="{CA402C7E-0C0A-AD40-B32F-33F7BAF96CA4}">
      <dgm:prSet/>
      <dgm:spPr/>
      <dgm:t>
        <a:bodyPr/>
        <a:lstStyle/>
        <a:p>
          <a:endParaRPr lang="en-US"/>
        </a:p>
      </dgm:t>
    </dgm:pt>
    <dgm:pt modelId="{CFBB689F-030E-C349-B8F4-C41EB2A06D06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وَٱلْمُطَلَّقَـٰتُ</a:t>
          </a:r>
          <a:r>
            <a:rPr lang="ar-SA" dirty="0"/>
            <a:t> يَتَرَبَّصْنَ بِأَنفُسِهِنَّ </a:t>
          </a:r>
          <a:r>
            <a:rPr lang="ar-SA" dirty="0" err="1"/>
            <a:t>ثَلَـٰثَةَ</a:t>
          </a:r>
          <a:r>
            <a:rPr lang="ar-SA" dirty="0"/>
            <a:t> </a:t>
          </a:r>
          <a:r>
            <a:rPr lang="ar-SA" dirty="0" err="1"/>
            <a:t>قُرُوٓءٍ</a:t>
          </a:r>
          <a:r>
            <a:rPr lang="ar-SA" dirty="0"/>
            <a:t>} فلو كان القرء طهراً، لأصبحت العدة طهرين، وبعض الثالث الذي طلقها فيه</a:t>
          </a:r>
          <a:endParaRPr lang="en-US" dirty="0"/>
        </a:p>
      </dgm:t>
    </dgm:pt>
    <dgm:pt modelId="{70E3E508-BD6F-6B4C-82D8-6451E5C2F322}" type="parTrans" cxnId="{1E8CE061-446B-054C-ABAC-23D663BCCD47}">
      <dgm:prSet/>
      <dgm:spPr/>
      <dgm:t>
        <a:bodyPr/>
        <a:lstStyle/>
        <a:p>
          <a:endParaRPr lang="en-US"/>
        </a:p>
      </dgm:t>
    </dgm:pt>
    <dgm:pt modelId="{01F939E8-D6F8-1049-AEEC-CF09548FA5DE}" type="sibTrans" cxnId="{1E8CE061-446B-054C-ABAC-23D663BCCD47}">
      <dgm:prSet/>
      <dgm:spPr/>
      <dgm:t>
        <a:bodyPr/>
        <a:lstStyle/>
        <a:p>
          <a:endParaRPr lang="en-US"/>
        </a:p>
      </dgm:t>
    </dgm:pt>
    <dgm:pt modelId="{0E754520-A51F-3A40-9653-4E30C16BF872}">
      <dgm:prSet phldrT="[Text]"/>
      <dgm:spPr/>
      <dgm:t>
        <a:bodyPr/>
        <a:lstStyle/>
        <a:p>
          <a:r>
            <a:rPr lang="ar-SA" dirty="0"/>
            <a:t>الحديث الذي رواه عبد الله بن عمر رضي الله عنها عن رسول صلى الله عليه وسلم أنه قال: (طَلاَقُ الأَمَةِ تَطْلِيقَتَانِ وَعِدَّتُهَا حَيْضَتَان)</a:t>
          </a:r>
          <a:endParaRPr lang="en-US" dirty="0"/>
        </a:p>
      </dgm:t>
    </dgm:pt>
    <dgm:pt modelId="{4DD23077-1B08-934B-A27E-8799E43B2B5F}" type="parTrans" cxnId="{4B9997BF-ABB7-2E4E-B44C-FD0D3AB0D1AB}">
      <dgm:prSet/>
      <dgm:spPr/>
      <dgm:t>
        <a:bodyPr/>
        <a:lstStyle/>
        <a:p>
          <a:endParaRPr lang="en-US"/>
        </a:p>
      </dgm:t>
    </dgm:pt>
    <dgm:pt modelId="{BD2B17BD-8F08-5C41-BC8B-8DE94D283D85}" type="sibTrans" cxnId="{4B9997BF-ABB7-2E4E-B44C-FD0D3AB0D1AB}">
      <dgm:prSet/>
      <dgm:spPr/>
      <dgm:t>
        <a:bodyPr/>
        <a:lstStyle/>
        <a:p>
          <a:endParaRPr lang="en-US"/>
        </a:p>
      </dgm:t>
    </dgm:pt>
    <dgm:pt modelId="{A3573233-8BF8-5A47-B267-4CA0A3444669}">
      <dgm:prSet phldrT="[Text]"/>
      <dgm:spPr/>
      <dgm:t>
        <a:bodyPr/>
        <a:lstStyle/>
        <a:p>
          <a:r>
            <a:rPr lang="ar-SA" dirty="0"/>
            <a:t>حديث الرسول: (إِنَّمَا ذَلِكِ عِرْقٌ فَانْظُرِي إِذَا أَتَاكِ قُرْؤُكِ فَلاَ تُصَلِّي فَإِذَا مَرَّ قُرْؤُكِ فَلْتَطْهُرِي ثُمَّ صَلِّي مَا بَيْنَ الْقُرْءِ إِلَى الْقُرْءِ)</a:t>
          </a:r>
          <a:endParaRPr lang="en-US" dirty="0"/>
        </a:p>
      </dgm:t>
    </dgm:pt>
    <dgm:pt modelId="{6BEECCB2-EC18-9A4D-84C6-27DE2D40082C}" type="parTrans" cxnId="{8EB8A445-BFFB-B949-8318-B1B6213095F0}">
      <dgm:prSet/>
      <dgm:spPr/>
      <dgm:t>
        <a:bodyPr/>
        <a:lstStyle/>
        <a:p>
          <a:endParaRPr lang="en-US"/>
        </a:p>
      </dgm:t>
    </dgm:pt>
    <dgm:pt modelId="{E2EAD457-B889-D945-9731-B1EE60990273}" type="sibTrans" cxnId="{8EB8A445-BFFB-B949-8318-B1B6213095F0}">
      <dgm:prSet/>
      <dgm:spPr/>
      <dgm:t>
        <a:bodyPr/>
        <a:lstStyle/>
        <a:p>
          <a:endParaRPr lang="en-US"/>
        </a:p>
      </dgm:t>
    </dgm:pt>
    <dgm:pt modelId="{82864E1B-0570-6E43-AF54-EDFD135BBBF2}" type="pres">
      <dgm:prSet presAssocID="{CA81C12B-286A-BB4F-BE2A-35AB08952EF8}" presName="vert0" presStyleCnt="0">
        <dgm:presLayoutVars>
          <dgm:dir/>
          <dgm:animOne val="branch"/>
          <dgm:animLvl val="lvl"/>
        </dgm:presLayoutVars>
      </dgm:prSet>
      <dgm:spPr/>
    </dgm:pt>
    <dgm:pt modelId="{BCDC4C32-D0D1-6C43-AB18-46BA920D2A53}" type="pres">
      <dgm:prSet presAssocID="{DF9AD02E-69E7-F344-9557-05DC3910D125}" presName="thickLine" presStyleLbl="alignNode1" presStyleIdx="0" presStyleCnt="1"/>
      <dgm:spPr/>
    </dgm:pt>
    <dgm:pt modelId="{95E78DD3-779B-924D-BB7E-793D1DDB42DF}" type="pres">
      <dgm:prSet presAssocID="{DF9AD02E-69E7-F344-9557-05DC3910D125}" presName="horz1" presStyleCnt="0"/>
      <dgm:spPr/>
    </dgm:pt>
    <dgm:pt modelId="{9C33A259-AE76-024D-A960-C243323E4FB1}" type="pres">
      <dgm:prSet presAssocID="{DF9AD02E-69E7-F344-9557-05DC3910D125}" presName="tx1" presStyleLbl="revTx" presStyleIdx="0" presStyleCnt="4"/>
      <dgm:spPr/>
    </dgm:pt>
    <dgm:pt modelId="{E4AC248B-E6BB-764B-9726-EA53AED01798}" type="pres">
      <dgm:prSet presAssocID="{DF9AD02E-69E7-F344-9557-05DC3910D125}" presName="vert1" presStyleCnt="0"/>
      <dgm:spPr/>
    </dgm:pt>
    <dgm:pt modelId="{65890D77-8EAA-4E48-92D2-23BAE434F5A1}" type="pres">
      <dgm:prSet presAssocID="{CFBB689F-030E-C349-B8F4-C41EB2A06D06}" presName="vertSpace2a" presStyleCnt="0"/>
      <dgm:spPr/>
    </dgm:pt>
    <dgm:pt modelId="{42B2AC48-561F-664B-850A-BA73ABA18448}" type="pres">
      <dgm:prSet presAssocID="{CFBB689F-030E-C349-B8F4-C41EB2A06D06}" presName="horz2" presStyleCnt="0"/>
      <dgm:spPr/>
    </dgm:pt>
    <dgm:pt modelId="{BDA308DE-0668-6E48-A67C-8DDA987E9815}" type="pres">
      <dgm:prSet presAssocID="{CFBB689F-030E-C349-B8F4-C41EB2A06D06}" presName="horzSpace2" presStyleCnt="0"/>
      <dgm:spPr/>
    </dgm:pt>
    <dgm:pt modelId="{1369A60D-974D-8D4D-BFAE-1591DE68222A}" type="pres">
      <dgm:prSet presAssocID="{CFBB689F-030E-C349-B8F4-C41EB2A06D06}" presName="tx2" presStyleLbl="revTx" presStyleIdx="1" presStyleCnt="4"/>
      <dgm:spPr/>
    </dgm:pt>
    <dgm:pt modelId="{5B497AA9-AF8B-614A-B5F4-2710BCA590F8}" type="pres">
      <dgm:prSet presAssocID="{CFBB689F-030E-C349-B8F4-C41EB2A06D06}" presName="vert2" presStyleCnt="0"/>
      <dgm:spPr/>
    </dgm:pt>
    <dgm:pt modelId="{5791DA89-11CF-E140-B65C-249173988004}" type="pres">
      <dgm:prSet presAssocID="{CFBB689F-030E-C349-B8F4-C41EB2A06D06}" presName="thinLine2b" presStyleLbl="callout" presStyleIdx="0" presStyleCnt="3"/>
      <dgm:spPr/>
    </dgm:pt>
    <dgm:pt modelId="{F5199FAE-1A8B-B64D-84A4-2F2C06072081}" type="pres">
      <dgm:prSet presAssocID="{CFBB689F-030E-C349-B8F4-C41EB2A06D06}" presName="vertSpace2b" presStyleCnt="0"/>
      <dgm:spPr/>
    </dgm:pt>
    <dgm:pt modelId="{B4AD2905-EF01-D947-8E92-403E1F5A29CD}" type="pres">
      <dgm:prSet presAssocID="{0E754520-A51F-3A40-9653-4E30C16BF872}" presName="horz2" presStyleCnt="0"/>
      <dgm:spPr/>
    </dgm:pt>
    <dgm:pt modelId="{E8E92247-B924-EE49-B35C-932ACC169D24}" type="pres">
      <dgm:prSet presAssocID="{0E754520-A51F-3A40-9653-4E30C16BF872}" presName="horzSpace2" presStyleCnt="0"/>
      <dgm:spPr/>
    </dgm:pt>
    <dgm:pt modelId="{7E104B25-1B49-B444-9A0B-E9EBC9B29929}" type="pres">
      <dgm:prSet presAssocID="{0E754520-A51F-3A40-9653-4E30C16BF872}" presName="tx2" presStyleLbl="revTx" presStyleIdx="2" presStyleCnt="4"/>
      <dgm:spPr/>
    </dgm:pt>
    <dgm:pt modelId="{8C120BB7-663D-484F-B45D-B890143C64D0}" type="pres">
      <dgm:prSet presAssocID="{0E754520-A51F-3A40-9653-4E30C16BF872}" presName="vert2" presStyleCnt="0"/>
      <dgm:spPr/>
    </dgm:pt>
    <dgm:pt modelId="{F9B8612A-9456-B443-9824-276DF020C732}" type="pres">
      <dgm:prSet presAssocID="{0E754520-A51F-3A40-9653-4E30C16BF872}" presName="thinLine2b" presStyleLbl="callout" presStyleIdx="1" presStyleCnt="3"/>
      <dgm:spPr/>
    </dgm:pt>
    <dgm:pt modelId="{5BDBD5CA-F71A-6F4F-87E8-056069792974}" type="pres">
      <dgm:prSet presAssocID="{0E754520-A51F-3A40-9653-4E30C16BF872}" presName="vertSpace2b" presStyleCnt="0"/>
      <dgm:spPr/>
    </dgm:pt>
    <dgm:pt modelId="{13FAD763-7735-9F44-842C-C4AB67CACE39}" type="pres">
      <dgm:prSet presAssocID="{A3573233-8BF8-5A47-B267-4CA0A3444669}" presName="horz2" presStyleCnt="0"/>
      <dgm:spPr/>
    </dgm:pt>
    <dgm:pt modelId="{39F7A2E9-958B-C645-BE76-A64D80544E82}" type="pres">
      <dgm:prSet presAssocID="{A3573233-8BF8-5A47-B267-4CA0A3444669}" presName="horzSpace2" presStyleCnt="0"/>
      <dgm:spPr/>
    </dgm:pt>
    <dgm:pt modelId="{130FDD26-6B7D-EE42-AB85-6463BA311B1E}" type="pres">
      <dgm:prSet presAssocID="{A3573233-8BF8-5A47-B267-4CA0A3444669}" presName="tx2" presStyleLbl="revTx" presStyleIdx="3" presStyleCnt="4"/>
      <dgm:spPr/>
    </dgm:pt>
    <dgm:pt modelId="{F5EDFFA1-6D5E-2740-A076-5DA084BC0D52}" type="pres">
      <dgm:prSet presAssocID="{A3573233-8BF8-5A47-B267-4CA0A3444669}" presName="vert2" presStyleCnt="0"/>
      <dgm:spPr/>
    </dgm:pt>
    <dgm:pt modelId="{ACD31AB1-8615-9044-BE1F-43D640467D6C}" type="pres">
      <dgm:prSet presAssocID="{A3573233-8BF8-5A47-B267-4CA0A3444669}" presName="thinLine2b" presStyleLbl="callout" presStyleIdx="2" presStyleCnt="3"/>
      <dgm:spPr/>
    </dgm:pt>
    <dgm:pt modelId="{521274EC-14FE-5E41-BD84-0D59EA7FA62C}" type="pres">
      <dgm:prSet presAssocID="{A3573233-8BF8-5A47-B267-4CA0A3444669}" presName="vertSpace2b" presStyleCnt="0"/>
      <dgm:spPr/>
    </dgm:pt>
  </dgm:ptLst>
  <dgm:cxnLst>
    <dgm:cxn modelId="{DCFCF728-7EF8-BF41-BA96-ADAF8242A73A}" type="presOf" srcId="{CFBB689F-030E-C349-B8F4-C41EB2A06D06}" destId="{1369A60D-974D-8D4D-BFAE-1591DE68222A}" srcOrd="0" destOrd="0" presId="urn:microsoft.com/office/officeart/2008/layout/LinedList"/>
    <dgm:cxn modelId="{44E1E52E-12AD-A047-944B-9C00FAB49756}" type="presOf" srcId="{DF9AD02E-69E7-F344-9557-05DC3910D125}" destId="{9C33A259-AE76-024D-A960-C243323E4FB1}" srcOrd="0" destOrd="0" presId="urn:microsoft.com/office/officeart/2008/layout/LinedList"/>
    <dgm:cxn modelId="{8EB8A445-BFFB-B949-8318-B1B6213095F0}" srcId="{DF9AD02E-69E7-F344-9557-05DC3910D125}" destId="{A3573233-8BF8-5A47-B267-4CA0A3444669}" srcOrd="2" destOrd="0" parTransId="{6BEECCB2-EC18-9A4D-84C6-27DE2D40082C}" sibTransId="{E2EAD457-B889-D945-9731-B1EE60990273}"/>
    <dgm:cxn modelId="{1E8CE061-446B-054C-ABAC-23D663BCCD47}" srcId="{DF9AD02E-69E7-F344-9557-05DC3910D125}" destId="{CFBB689F-030E-C349-B8F4-C41EB2A06D06}" srcOrd="0" destOrd="0" parTransId="{70E3E508-BD6F-6B4C-82D8-6451E5C2F322}" sibTransId="{01F939E8-D6F8-1049-AEEC-CF09548FA5DE}"/>
    <dgm:cxn modelId="{CA402C7E-0C0A-AD40-B32F-33F7BAF96CA4}" srcId="{CA81C12B-286A-BB4F-BE2A-35AB08952EF8}" destId="{DF9AD02E-69E7-F344-9557-05DC3910D125}" srcOrd="0" destOrd="0" parTransId="{810A78F7-26D1-A643-92B7-E8C8F0B1059E}" sibTransId="{5D1EA916-1620-874A-B2CE-CC1D33F3295D}"/>
    <dgm:cxn modelId="{4B9997BF-ABB7-2E4E-B44C-FD0D3AB0D1AB}" srcId="{DF9AD02E-69E7-F344-9557-05DC3910D125}" destId="{0E754520-A51F-3A40-9653-4E30C16BF872}" srcOrd="1" destOrd="0" parTransId="{4DD23077-1B08-934B-A27E-8799E43B2B5F}" sibTransId="{BD2B17BD-8F08-5C41-BC8B-8DE94D283D85}"/>
    <dgm:cxn modelId="{9F8BC5E5-BA46-F84D-8AE8-63740A9C327E}" type="presOf" srcId="{0E754520-A51F-3A40-9653-4E30C16BF872}" destId="{7E104B25-1B49-B444-9A0B-E9EBC9B29929}" srcOrd="0" destOrd="0" presId="urn:microsoft.com/office/officeart/2008/layout/LinedList"/>
    <dgm:cxn modelId="{ADB803E8-E812-5D49-A66F-FA290E8AFEDA}" type="presOf" srcId="{CA81C12B-286A-BB4F-BE2A-35AB08952EF8}" destId="{82864E1B-0570-6E43-AF54-EDFD135BBBF2}" srcOrd="0" destOrd="0" presId="urn:microsoft.com/office/officeart/2008/layout/LinedList"/>
    <dgm:cxn modelId="{4C0D41F1-90DF-7A4B-90AD-EA0FF59FE8AA}" type="presOf" srcId="{A3573233-8BF8-5A47-B267-4CA0A3444669}" destId="{130FDD26-6B7D-EE42-AB85-6463BA311B1E}" srcOrd="0" destOrd="0" presId="urn:microsoft.com/office/officeart/2008/layout/LinedList"/>
    <dgm:cxn modelId="{AB7CD704-7CD7-6E49-A989-CC14F1D5F3F8}" type="presParOf" srcId="{82864E1B-0570-6E43-AF54-EDFD135BBBF2}" destId="{BCDC4C32-D0D1-6C43-AB18-46BA920D2A53}" srcOrd="0" destOrd="0" presId="urn:microsoft.com/office/officeart/2008/layout/LinedList"/>
    <dgm:cxn modelId="{AC6F85C3-38D8-F641-AF3D-823108E91A51}" type="presParOf" srcId="{82864E1B-0570-6E43-AF54-EDFD135BBBF2}" destId="{95E78DD3-779B-924D-BB7E-793D1DDB42DF}" srcOrd="1" destOrd="0" presId="urn:microsoft.com/office/officeart/2008/layout/LinedList"/>
    <dgm:cxn modelId="{E01C3979-A3E2-AA4C-806D-D41EE0658ED3}" type="presParOf" srcId="{95E78DD3-779B-924D-BB7E-793D1DDB42DF}" destId="{9C33A259-AE76-024D-A960-C243323E4FB1}" srcOrd="0" destOrd="0" presId="urn:microsoft.com/office/officeart/2008/layout/LinedList"/>
    <dgm:cxn modelId="{36AA3E64-85BB-BD4B-9E9F-6D050FEEB472}" type="presParOf" srcId="{95E78DD3-779B-924D-BB7E-793D1DDB42DF}" destId="{E4AC248B-E6BB-764B-9726-EA53AED01798}" srcOrd="1" destOrd="0" presId="urn:microsoft.com/office/officeart/2008/layout/LinedList"/>
    <dgm:cxn modelId="{3712220E-57C3-CE44-9AEA-9D104B02D5E6}" type="presParOf" srcId="{E4AC248B-E6BB-764B-9726-EA53AED01798}" destId="{65890D77-8EAA-4E48-92D2-23BAE434F5A1}" srcOrd="0" destOrd="0" presId="urn:microsoft.com/office/officeart/2008/layout/LinedList"/>
    <dgm:cxn modelId="{57F88DB7-785C-D240-94CD-D5477327B9EC}" type="presParOf" srcId="{E4AC248B-E6BB-764B-9726-EA53AED01798}" destId="{42B2AC48-561F-664B-850A-BA73ABA18448}" srcOrd="1" destOrd="0" presId="urn:microsoft.com/office/officeart/2008/layout/LinedList"/>
    <dgm:cxn modelId="{6A68324A-7712-F542-8856-463FE8C924AA}" type="presParOf" srcId="{42B2AC48-561F-664B-850A-BA73ABA18448}" destId="{BDA308DE-0668-6E48-A67C-8DDA987E9815}" srcOrd="0" destOrd="0" presId="urn:microsoft.com/office/officeart/2008/layout/LinedList"/>
    <dgm:cxn modelId="{AC2429BE-D178-D24D-A7FA-BDAF8B2CAA3F}" type="presParOf" srcId="{42B2AC48-561F-664B-850A-BA73ABA18448}" destId="{1369A60D-974D-8D4D-BFAE-1591DE68222A}" srcOrd="1" destOrd="0" presId="urn:microsoft.com/office/officeart/2008/layout/LinedList"/>
    <dgm:cxn modelId="{11B2B503-DF78-9348-AB4C-9ED092C8D62D}" type="presParOf" srcId="{42B2AC48-561F-664B-850A-BA73ABA18448}" destId="{5B497AA9-AF8B-614A-B5F4-2710BCA590F8}" srcOrd="2" destOrd="0" presId="urn:microsoft.com/office/officeart/2008/layout/LinedList"/>
    <dgm:cxn modelId="{6631A087-0601-014B-B864-3F04A929C8BE}" type="presParOf" srcId="{E4AC248B-E6BB-764B-9726-EA53AED01798}" destId="{5791DA89-11CF-E140-B65C-249173988004}" srcOrd="2" destOrd="0" presId="urn:microsoft.com/office/officeart/2008/layout/LinedList"/>
    <dgm:cxn modelId="{DDA039AA-D345-5B4E-A729-28E93FCF4C5C}" type="presParOf" srcId="{E4AC248B-E6BB-764B-9726-EA53AED01798}" destId="{F5199FAE-1A8B-B64D-84A4-2F2C06072081}" srcOrd="3" destOrd="0" presId="urn:microsoft.com/office/officeart/2008/layout/LinedList"/>
    <dgm:cxn modelId="{1380E076-0065-4E44-9D8E-8B0A1A556900}" type="presParOf" srcId="{E4AC248B-E6BB-764B-9726-EA53AED01798}" destId="{B4AD2905-EF01-D947-8E92-403E1F5A29CD}" srcOrd="4" destOrd="0" presId="urn:microsoft.com/office/officeart/2008/layout/LinedList"/>
    <dgm:cxn modelId="{484035F9-2B3A-D74A-B997-73B43F2EF780}" type="presParOf" srcId="{B4AD2905-EF01-D947-8E92-403E1F5A29CD}" destId="{E8E92247-B924-EE49-B35C-932ACC169D24}" srcOrd="0" destOrd="0" presId="urn:microsoft.com/office/officeart/2008/layout/LinedList"/>
    <dgm:cxn modelId="{95DE57AF-2287-AD46-BE0C-6FAEFBE7B8EA}" type="presParOf" srcId="{B4AD2905-EF01-D947-8E92-403E1F5A29CD}" destId="{7E104B25-1B49-B444-9A0B-E9EBC9B29929}" srcOrd="1" destOrd="0" presId="urn:microsoft.com/office/officeart/2008/layout/LinedList"/>
    <dgm:cxn modelId="{D80A5BD1-7B9D-FC44-A3A0-EA774C450ED4}" type="presParOf" srcId="{B4AD2905-EF01-D947-8E92-403E1F5A29CD}" destId="{8C120BB7-663D-484F-B45D-B890143C64D0}" srcOrd="2" destOrd="0" presId="urn:microsoft.com/office/officeart/2008/layout/LinedList"/>
    <dgm:cxn modelId="{4167F971-2413-BF41-B468-575440CA6161}" type="presParOf" srcId="{E4AC248B-E6BB-764B-9726-EA53AED01798}" destId="{F9B8612A-9456-B443-9824-276DF020C732}" srcOrd="5" destOrd="0" presId="urn:microsoft.com/office/officeart/2008/layout/LinedList"/>
    <dgm:cxn modelId="{C0E11655-EE70-AF42-9F27-2D5D149EF921}" type="presParOf" srcId="{E4AC248B-E6BB-764B-9726-EA53AED01798}" destId="{5BDBD5CA-F71A-6F4F-87E8-056069792974}" srcOrd="6" destOrd="0" presId="urn:microsoft.com/office/officeart/2008/layout/LinedList"/>
    <dgm:cxn modelId="{9093A97C-6A48-AD4A-B3F6-720078EDE30E}" type="presParOf" srcId="{E4AC248B-E6BB-764B-9726-EA53AED01798}" destId="{13FAD763-7735-9F44-842C-C4AB67CACE39}" srcOrd="7" destOrd="0" presId="urn:microsoft.com/office/officeart/2008/layout/LinedList"/>
    <dgm:cxn modelId="{E2B79012-4D19-D241-B289-FE165A94E4D9}" type="presParOf" srcId="{13FAD763-7735-9F44-842C-C4AB67CACE39}" destId="{39F7A2E9-958B-C645-BE76-A64D80544E82}" srcOrd="0" destOrd="0" presId="urn:microsoft.com/office/officeart/2008/layout/LinedList"/>
    <dgm:cxn modelId="{1EDD8A53-0055-4445-9128-2C693BD28D5E}" type="presParOf" srcId="{13FAD763-7735-9F44-842C-C4AB67CACE39}" destId="{130FDD26-6B7D-EE42-AB85-6463BA311B1E}" srcOrd="1" destOrd="0" presId="urn:microsoft.com/office/officeart/2008/layout/LinedList"/>
    <dgm:cxn modelId="{FF5223E9-7815-144E-8E4E-5BD807B391A1}" type="presParOf" srcId="{13FAD763-7735-9F44-842C-C4AB67CACE39}" destId="{F5EDFFA1-6D5E-2740-A076-5DA084BC0D52}" srcOrd="2" destOrd="0" presId="urn:microsoft.com/office/officeart/2008/layout/LinedList"/>
    <dgm:cxn modelId="{BE55B6ED-9F88-8449-A408-E6BD8B650A64}" type="presParOf" srcId="{E4AC248B-E6BB-764B-9726-EA53AED01798}" destId="{ACD31AB1-8615-9044-BE1F-43D640467D6C}" srcOrd="8" destOrd="0" presId="urn:microsoft.com/office/officeart/2008/layout/LinedList"/>
    <dgm:cxn modelId="{5FFD706A-F070-4F4A-85F4-928EFD9AC95D}" type="presParOf" srcId="{E4AC248B-E6BB-764B-9726-EA53AED01798}" destId="{521274EC-14FE-5E41-BD84-0D59EA7FA62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1BCA80-EB65-7C4D-97B2-A7EEE2AD14B9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3BBC1C-5A4D-1F46-912B-1F131524D27D}">
      <dgm:prSet phldrT="[Text]"/>
      <dgm:spPr/>
      <dgm:t>
        <a:bodyPr/>
        <a:lstStyle/>
        <a:p>
          <a:r>
            <a:rPr lang="ar-SA" dirty="0"/>
            <a:t>وتكون للمرأة التي جاوزت سن الحيض، أو الصغيرة التي لم تبلغ سن الحيض: {</a:t>
          </a:r>
          <a:r>
            <a:rPr lang="ar-SA" dirty="0" err="1"/>
            <a:t>وَٱلَّـٰٓـِٔى</a:t>
          </a:r>
          <a:r>
            <a:rPr lang="ar-SA" dirty="0"/>
            <a:t> يَئِسْنَ مِنَ </a:t>
          </a:r>
          <a:r>
            <a:rPr lang="ar-SA" dirty="0" err="1"/>
            <a:t>ٱلْمَحِيضِ</a:t>
          </a:r>
          <a:r>
            <a:rPr lang="ar-SA" dirty="0"/>
            <a:t> مِن </a:t>
          </a:r>
          <a:r>
            <a:rPr lang="ar-SA" dirty="0" err="1"/>
            <a:t>نِّسَآئِكُمْ</a:t>
          </a:r>
          <a:r>
            <a:rPr lang="ar-SA" dirty="0"/>
            <a:t> إِنِ </a:t>
          </a:r>
          <a:r>
            <a:rPr lang="ar-SA" dirty="0" err="1"/>
            <a:t>ٱرْتَبْتُمْ</a:t>
          </a:r>
          <a:r>
            <a:rPr lang="ar-SA" dirty="0"/>
            <a:t> فَعِدَّتُهُنَّ </a:t>
          </a:r>
          <a:r>
            <a:rPr lang="ar-SA" dirty="0" err="1"/>
            <a:t>ثَلَـٰثَةُ</a:t>
          </a:r>
          <a:r>
            <a:rPr lang="ar-SA" dirty="0"/>
            <a:t> أَشْهُرٍ </a:t>
          </a:r>
          <a:r>
            <a:rPr lang="ar-SA" dirty="0" err="1"/>
            <a:t>وَٱلَّـٰٓـِٔى</a:t>
          </a:r>
          <a:r>
            <a:rPr lang="ar-SA" dirty="0"/>
            <a:t> لَمْ يَحِضْنَ </a:t>
          </a:r>
          <a:r>
            <a:rPr lang="ar-SA" dirty="0" err="1"/>
            <a:t>ۚ</a:t>
          </a:r>
          <a:r>
            <a:rPr lang="ar-SA" dirty="0"/>
            <a:t> </a:t>
          </a:r>
          <a:r>
            <a:rPr lang="ar-SA" dirty="0" err="1"/>
            <a:t>وَأُو۟لَـٰتُ</a:t>
          </a:r>
          <a:r>
            <a:rPr lang="ar-SA" dirty="0"/>
            <a:t> </a:t>
          </a:r>
          <a:r>
            <a:rPr lang="ar-SA" dirty="0" err="1"/>
            <a:t>ٱلْأَحْمَالِ</a:t>
          </a:r>
          <a:r>
            <a:rPr lang="ar-SA" dirty="0"/>
            <a:t> أَجَلُهُنَّ أَن يَضَعْنَ حَمْلَهُنَّ} </a:t>
          </a:r>
          <a:endParaRPr lang="en-US" dirty="0"/>
        </a:p>
      </dgm:t>
    </dgm:pt>
    <dgm:pt modelId="{17D293BE-043E-7C4C-8FB7-6FEDCDC5E67D}" type="parTrans" cxnId="{0929088A-C645-C348-8F25-F84D1A35E5AD}">
      <dgm:prSet/>
      <dgm:spPr/>
      <dgm:t>
        <a:bodyPr/>
        <a:lstStyle/>
        <a:p>
          <a:endParaRPr lang="en-US"/>
        </a:p>
      </dgm:t>
    </dgm:pt>
    <dgm:pt modelId="{954FF317-7988-C643-9E4E-91BCBFC0B6E3}" type="sibTrans" cxnId="{0929088A-C645-C348-8F25-F84D1A35E5AD}">
      <dgm:prSet/>
      <dgm:spPr/>
      <dgm:t>
        <a:bodyPr/>
        <a:lstStyle/>
        <a:p>
          <a:endParaRPr lang="en-US"/>
        </a:p>
      </dgm:t>
    </dgm:pt>
    <dgm:pt modelId="{C52F1B07-0550-414D-91CE-71E9DB9575C1}">
      <dgm:prSet phldrT="[Text]"/>
      <dgm:spPr/>
      <dgm:t>
        <a:bodyPr/>
        <a:lstStyle/>
        <a:p>
          <a:r>
            <a:rPr lang="ar-SA" dirty="0"/>
            <a:t>وتجب أيضاً عدة الأشهر على المتوفى عنها زوجها في زواج صحيح قبل، أو بعد الدخول، إن لم تكن حاملاً</a:t>
          </a:r>
          <a:endParaRPr lang="en-US" dirty="0"/>
        </a:p>
      </dgm:t>
    </dgm:pt>
    <dgm:pt modelId="{751DE171-0372-0541-99D9-E8C085C3089A}" type="parTrans" cxnId="{054E27CD-DD94-5544-9300-1FFD51270411}">
      <dgm:prSet/>
      <dgm:spPr/>
      <dgm:t>
        <a:bodyPr/>
        <a:lstStyle/>
        <a:p>
          <a:endParaRPr lang="en-US"/>
        </a:p>
      </dgm:t>
    </dgm:pt>
    <dgm:pt modelId="{FC975E0C-D5B3-8246-B9A2-9835BEF03C86}" type="sibTrans" cxnId="{054E27CD-DD94-5544-9300-1FFD51270411}">
      <dgm:prSet/>
      <dgm:spPr/>
      <dgm:t>
        <a:bodyPr/>
        <a:lstStyle/>
        <a:p>
          <a:endParaRPr lang="en-US"/>
        </a:p>
      </dgm:t>
    </dgm:pt>
    <dgm:pt modelId="{E660A1A2-355F-F34B-9440-68F6F38876B8}">
      <dgm:prSet phldrT="[Text]"/>
      <dgm:spPr/>
      <dgm:t>
        <a:bodyPr/>
        <a:lstStyle/>
        <a:p>
          <a:r>
            <a:rPr lang="ar-SA" dirty="0"/>
            <a:t>{</a:t>
          </a:r>
          <a:r>
            <a:rPr lang="ar-SA" dirty="0" err="1"/>
            <a:t>وَٱلَّذِينَ</a:t>
          </a:r>
          <a:r>
            <a:rPr lang="ar-SA" dirty="0"/>
            <a:t> يُتَوَفَّوْنَ مِنكُمْ وَيَذَرُونَ </a:t>
          </a:r>
          <a:r>
            <a:rPr lang="ar-SA" dirty="0" err="1"/>
            <a:t>أَزْوَٰجًا</a:t>
          </a:r>
          <a:r>
            <a:rPr lang="ar-SA" dirty="0"/>
            <a:t> يَتَرَبَّصْنَ بِأَنفُسِهِنَّ أَرْبَعَةَ أَشْهُرٍ وَعَشْرًا وَعَشْرًا </a:t>
          </a:r>
          <a:r>
            <a:rPr lang="ar-SA" dirty="0" err="1"/>
            <a:t>ۖ</a:t>
          </a:r>
          <a:r>
            <a:rPr lang="ar-SA" dirty="0"/>
            <a:t> فَإِذَا بَلَغْنَ أَجَلَهُنَّ فَلَا جُنَاحَ عَلَيْكُمْ فِيمَا فَعَلْنَ </a:t>
          </a:r>
          <a:r>
            <a:rPr lang="ar-SA" dirty="0" err="1"/>
            <a:t>فِىٓ</a:t>
          </a:r>
          <a:r>
            <a:rPr lang="ar-SA" dirty="0"/>
            <a:t> أَنفُسِهِنَّ </a:t>
          </a:r>
          <a:r>
            <a:rPr lang="ar-SA" dirty="0" err="1"/>
            <a:t>بِٱلْمَعْرُوفِ</a:t>
          </a:r>
          <a:r>
            <a:rPr lang="ar-SA" dirty="0"/>
            <a:t>} </a:t>
          </a:r>
          <a:endParaRPr lang="en-US" dirty="0"/>
        </a:p>
      </dgm:t>
    </dgm:pt>
    <dgm:pt modelId="{69476F09-397A-5646-8E58-5FDE5F01D454}" type="parTrans" cxnId="{ABD36DDB-5D99-9147-A798-05F17404C974}">
      <dgm:prSet/>
      <dgm:spPr/>
      <dgm:t>
        <a:bodyPr/>
        <a:lstStyle/>
        <a:p>
          <a:endParaRPr lang="en-US"/>
        </a:p>
      </dgm:t>
    </dgm:pt>
    <dgm:pt modelId="{85A14832-0A11-024B-A914-E7499A22382A}" type="sibTrans" cxnId="{ABD36DDB-5D99-9147-A798-05F17404C974}">
      <dgm:prSet/>
      <dgm:spPr/>
      <dgm:t>
        <a:bodyPr/>
        <a:lstStyle/>
        <a:p>
          <a:endParaRPr lang="en-US"/>
        </a:p>
      </dgm:t>
    </dgm:pt>
    <dgm:pt modelId="{23B9917E-801D-C642-A1B9-A020F2D5D848}" type="pres">
      <dgm:prSet presAssocID="{DF1BCA80-EB65-7C4D-97B2-A7EEE2AD14B9}" presName="Name0" presStyleCnt="0">
        <dgm:presLayoutVars>
          <dgm:chMax val="7"/>
          <dgm:chPref val="7"/>
          <dgm:dir/>
        </dgm:presLayoutVars>
      </dgm:prSet>
      <dgm:spPr/>
    </dgm:pt>
    <dgm:pt modelId="{A64AD30A-7DCE-9F43-AB29-E92C85A9704A}" type="pres">
      <dgm:prSet presAssocID="{DF1BCA80-EB65-7C4D-97B2-A7EEE2AD14B9}" presName="Name1" presStyleCnt="0"/>
      <dgm:spPr/>
    </dgm:pt>
    <dgm:pt modelId="{028A9740-435E-814A-9D42-63907905CA5E}" type="pres">
      <dgm:prSet presAssocID="{DF1BCA80-EB65-7C4D-97B2-A7EEE2AD14B9}" presName="cycle" presStyleCnt="0"/>
      <dgm:spPr/>
    </dgm:pt>
    <dgm:pt modelId="{2905AD27-AA39-784D-869D-4BD8A15CBB0B}" type="pres">
      <dgm:prSet presAssocID="{DF1BCA80-EB65-7C4D-97B2-A7EEE2AD14B9}" presName="srcNode" presStyleLbl="node1" presStyleIdx="0" presStyleCnt="3"/>
      <dgm:spPr/>
    </dgm:pt>
    <dgm:pt modelId="{BFE7A1A4-84EE-3042-8D87-C7277351BA77}" type="pres">
      <dgm:prSet presAssocID="{DF1BCA80-EB65-7C4D-97B2-A7EEE2AD14B9}" presName="conn" presStyleLbl="parChTrans1D2" presStyleIdx="0" presStyleCnt="1"/>
      <dgm:spPr/>
    </dgm:pt>
    <dgm:pt modelId="{110EA7D8-DA6E-464C-8BB3-4236D7EEEEC2}" type="pres">
      <dgm:prSet presAssocID="{DF1BCA80-EB65-7C4D-97B2-A7EEE2AD14B9}" presName="extraNode" presStyleLbl="node1" presStyleIdx="0" presStyleCnt="3"/>
      <dgm:spPr/>
    </dgm:pt>
    <dgm:pt modelId="{D93D80D9-2ACF-BE4E-A7E0-0A58C71F24A4}" type="pres">
      <dgm:prSet presAssocID="{DF1BCA80-EB65-7C4D-97B2-A7EEE2AD14B9}" presName="dstNode" presStyleLbl="node1" presStyleIdx="0" presStyleCnt="3"/>
      <dgm:spPr/>
    </dgm:pt>
    <dgm:pt modelId="{7B39352E-2F2C-2D47-BBDA-E6A3A7C9C841}" type="pres">
      <dgm:prSet presAssocID="{1D3BBC1C-5A4D-1F46-912B-1F131524D27D}" presName="text_1" presStyleLbl="node1" presStyleIdx="0" presStyleCnt="3" custScaleY="144108">
        <dgm:presLayoutVars>
          <dgm:bulletEnabled val="1"/>
        </dgm:presLayoutVars>
      </dgm:prSet>
      <dgm:spPr/>
    </dgm:pt>
    <dgm:pt modelId="{5CF2DA30-284A-D643-B3F6-B41538B8CF69}" type="pres">
      <dgm:prSet presAssocID="{1D3BBC1C-5A4D-1F46-912B-1F131524D27D}" presName="accent_1" presStyleCnt="0"/>
      <dgm:spPr/>
    </dgm:pt>
    <dgm:pt modelId="{6AF0AA9B-2A61-7A47-A36F-E00582C1B920}" type="pres">
      <dgm:prSet presAssocID="{1D3BBC1C-5A4D-1F46-912B-1F131524D27D}" presName="accentRepeatNode" presStyleLbl="solidFgAcc1" presStyleIdx="0" presStyleCnt="3"/>
      <dgm:spPr/>
    </dgm:pt>
    <dgm:pt modelId="{1DD4A75F-A46B-6E46-9D72-08EE3BFE4E94}" type="pres">
      <dgm:prSet presAssocID="{C52F1B07-0550-414D-91CE-71E9DB9575C1}" presName="text_2" presStyleLbl="node1" presStyleIdx="1" presStyleCnt="3">
        <dgm:presLayoutVars>
          <dgm:bulletEnabled val="1"/>
        </dgm:presLayoutVars>
      </dgm:prSet>
      <dgm:spPr/>
    </dgm:pt>
    <dgm:pt modelId="{81EC0224-4A31-AB43-A84B-711E2E01EFED}" type="pres">
      <dgm:prSet presAssocID="{C52F1B07-0550-414D-91CE-71E9DB9575C1}" presName="accent_2" presStyleCnt="0"/>
      <dgm:spPr/>
    </dgm:pt>
    <dgm:pt modelId="{2BF6E063-66AF-8B45-8B6E-B487AE7941EC}" type="pres">
      <dgm:prSet presAssocID="{C52F1B07-0550-414D-91CE-71E9DB9575C1}" presName="accentRepeatNode" presStyleLbl="solidFgAcc1" presStyleIdx="1" presStyleCnt="3"/>
      <dgm:spPr/>
    </dgm:pt>
    <dgm:pt modelId="{3DCB95F7-DA86-D84A-A2B9-3C5E47257DB7}" type="pres">
      <dgm:prSet presAssocID="{E660A1A2-355F-F34B-9440-68F6F38876B8}" presName="text_3" presStyleLbl="node1" presStyleIdx="2" presStyleCnt="3">
        <dgm:presLayoutVars>
          <dgm:bulletEnabled val="1"/>
        </dgm:presLayoutVars>
      </dgm:prSet>
      <dgm:spPr/>
    </dgm:pt>
    <dgm:pt modelId="{0326B054-D695-6041-B1E1-50CF5D2113D2}" type="pres">
      <dgm:prSet presAssocID="{E660A1A2-355F-F34B-9440-68F6F38876B8}" presName="accent_3" presStyleCnt="0"/>
      <dgm:spPr/>
    </dgm:pt>
    <dgm:pt modelId="{63B4133F-CBD7-0540-BAA8-28C6A29AA0E9}" type="pres">
      <dgm:prSet presAssocID="{E660A1A2-355F-F34B-9440-68F6F38876B8}" presName="accentRepeatNode" presStyleLbl="solidFgAcc1" presStyleIdx="2" presStyleCnt="3"/>
      <dgm:spPr/>
    </dgm:pt>
  </dgm:ptLst>
  <dgm:cxnLst>
    <dgm:cxn modelId="{FB5D0652-5B34-BF44-97E8-F09F20A05A61}" type="presOf" srcId="{DF1BCA80-EB65-7C4D-97B2-A7EEE2AD14B9}" destId="{23B9917E-801D-C642-A1B9-A020F2D5D848}" srcOrd="0" destOrd="0" presId="urn:microsoft.com/office/officeart/2008/layout/VerticalCurvedList"/>
    <dgm:cxn modelId="{0929088A-C645-C348-8F25-F84D1A35E5AD}" srcId="{DF1BCA80-EB65-7C4D-97B2-A7EEE2AD14B9}" destId="{1D3BBC1C-5A4D-1F46-912B-1F131524D27D}" srcOrd="0" destOrd="0" parTransId="{17D293BE-043E-7C4C-8FB7-6FEDCDC5E67D}" sibTransId="{954FF317-7988-C643-9E4E-91BCBFC0B6E3}"/>
    <dgm:cxn modelId="{0E39AABB-C679-394B-869E-485EC88B6BEF}" type="presOf" srcId="{E660A1A2-355F-F34B-9440-68F6F38876B8}" destId="{3DCB95F7-DA86-D84A-A2B9-3C5E47257DB7}" srcOrd="0" destOrd="0" presId="urn:microsoft.com/office/officeart/2008/layout/VerticalCurvedList"/>
    <dgm:cxn modelId="{A3E723C1-3FBB-5244-AE72-A8964C8075B1}" type="presOf" srcId="{954FF317-7988-C643-9E4E-91BCBFC0B6E3}" destId="{BFE7A1A4-84EE-3042-8D87-C7277351BA77}" srcOrd="0" destOrd="0" presId="urn:microsoft.com/office/officeart/2008/layout/VerticalCurvedList"/>
    <dgm:cxn modelId="{054E27CD-DD94-5544-9300-1FFD51270411}" srcId="{DF1BCA80-EB65-7C4D-97B2-A7EEE2AD14B9}" destId="{C52F1B07-0550-414D-91CE-71E9DB9575C1}" srcOrd="1" destOrd="0" parTransId="{751DE171-0372-0541-99D9-E8C085C3089A}" sibTransId="{FC975E0C-D5B3-8246-B9A2-9835BEF03C86}"/>
    <dgm:cxn modelId="{ABD36DDB-5D99-9147-A798-05F17404C974}" srcId="{DF1BCA80-EB65-7C4D-97B2-A7EEE2AD14B9}" destId="{E660A1A2-355F-F34B-9440-68F6F38876B8}" srcOrd="2" destOrd="0" parTransId="{69476F09-397A-5646-8E58-5FDE5F01D454}" sibTransId="{85A14832-0A11-024B-A914-E7499A22382A}"/>
    <dgm:cxn modelId="{E97168DC-8F32-474B-B666-9511D387335C}" type="presOf" srcId="{1D3BBC1C-5A4D-1F46-912B-1F131524D27D}" destId="{7B39352E-2F2C-2D47-BBDA-E6A3A7C9C841}" srcOrd="0" destOrd="0" presId="urn:microsoft.com/office/officeart/2008/layout/VerticalCurvedList"/>
    <dgm:cxn modelId="{BAF816E8-8275-DB46-81C0-B73410CCDD9D}" type="presOf" srcId="{C52F1B07-0550-414D-91CE-71E9DB9575C1}" destId="{1DD4A75F-A46B-6E46-9D72-08EE3BFE4E94}" srcOrd="0" destOrd="0" presId="urn:microsoft.com/office/officeart/2008/layout/VerticalCurvedList"/>
    <dgm:cxn modelId="{AA231A61-27C8-CE41-BD1F-3BDE4838B260}" type="presParOf" srcId="{23B9917E-801D-C642-A1B9-A020F2D5D848}" destId="{A64AD30A-7DCE-9F43-AB29-E92C85A9704A}" srcOrd="0" destOrd="0" presId="urn:microsoft.com/office/officeart/2008/layout/VerticalCurvedList"/>
    <dgm:cxn modelId="{B723F490-CE52-7848-ABF8-9D5DB81CF274}" type="presParOf" srcId="{A64AD30A-7DCE-9F43-AB29-E92C85A9704A}" destId="{028A9740-435E-814A-9D42-63907905CA5E}" srcOrd="0" destOrd="0" presId="urn:microsoft.com/office/officeart/2008/layout/VerticalCurvedList"/>
    <dgm:cxn modelId="{34B2F13A-472F-BD4F-9331-09D1F0168CDB}" type="presParOf" srcId="{028A9740-435E-814A-9D42-63907905CA5E}" destId="{2905AD27-AA39-784D-869D-4BD8A15CBB0B}" srcOrd="0" destOrd="0" presId="urn:microsoft.com/office/officeart/2008/layout/VerticalCurvedList"/>
    <dgm:cxn modelId="{CF07E6DD-B5F4-6D4C-ADC5-82A351C18CCF}" type="presParOf" srcId="{028A9740-435E-814A-9D42-63907905CA5E}" destId="{BFE7A1A4-84EE-3042-8D87-C7277351BA77}" srcOrd="1" destOrd="0" presId="urn:microsoft.com/office/officeart/2008/layout/VerticalCurvedList"/>
    <dgm:cxn modelId="{C8E99AF2-C15C-B140-8BD6-DDFE24301FBB}" type="presParOf" srcId="{028A9740-435E-814A-9D42-63907905CA5E}" destId="{110EA7D8-DA6E-464C-8BB3-4236D7EEEEC2}" srcOrd="2" destOrd="0" presId="urn:microsoft.com/office/officeart/2008/layout/VerticalCurvedList"/>
    <dgm:cxn modelId="{85261D00-660F-7045-88C3-DF9974A625CD}" type="presParOf" srcId="{028A9740-435E-814A-9D42-63907905CA5E}" destId="{D93D80D9-2ACF-BE4E-A7E0-0A58C71F24A4}" srcOrd="3" destOrd="0" presId="urn:microsoft.com/office/officeart/2008/layout/VerticalCurvedList"/>
    <dgm:cxn modelId="{00E267D8-92A5-8840-A6CD-BD6FC59E7DF0}" type="presParOf" srcId="{A64AD30A-7DCE-9F43-AB29-E92C85A9704A}" destId="{7B39352E-2F2C-2D47-BBDA-E6A3A7C9C841}" srcOrd="1" destOrd="0" presId="urn:microsoft.com/office/officeart/2008/layout/VerticalCurvedList"/>
    <dgm:cxn modelId="{DCFB2F60-AE8E-514A-BA1F-2C8950FC3B60}" type="presParOf" srcId="{A64AD30A-7DCE-9F43-AB29-E92C85A9704A}" destId="{5CF2DA30-284A-D643-B3F6-B41538B8CF69}" srcOrd="2" destOrd="0" presId="urn:microsoft.com/office/officeart/2008/layout/VerticalCurvedList"/>
    <dgm:cxn modelId="{AE04B106-1788-BD49-A444-060001EFC865}" type="presParOf" srcId="{5CF2DA30-284A-D643-B3F6-B41538B8CF69}" destId="{6AF0AA9B-2A61-7A47-A36F-E00582C1B920}" srcOrd="0" destOrd="0" presId="urn:microsoft.com/office/officeart/2008/layout/VerticalCurvedList"/>
    <dgm:cxn modelId="{6C3CC348-AF8B-494B-BFA0-D364439A1B77}" type="presParOf" srcId="{A64AD30A-7DCE-9F43-AB29-E92C85A9704A}" destId="{1DD4A75F-A46B-6E46-9D72-08EE3BFE4E94}" srcOrd="3" destOrd="0" presId="urn:microsoft.com/office/officeart/2008/layout/VerticalCurvedList"/>
    <dgm:cxn modelId="{C07CAC86-1A84-F64B-A05B-EBC3D976D598}" type="presParOf" srcId="{A64AD30A-7DCE-9F43-AB29-E92C85A9704A}" destId="{81EC0224-4A31-AB43-A84B-711E2E01EFED}" srcOrd="4" destOrd="0" presId="urn:microsoft.com/office/officeart/2008/layout/VerticalCurvedList"/>
    <dgm:cxn modelId="{63429EF9-CA8F-C145-8215-167B69D4C4C9}" type="presParOf" srcId="{81EC0224-4A31-AB43-A84B-711E2E01EFED}" destId="{2BF6E063-66AF-8B45-8B6E-B487AE7941EC}" srcOrd="0" destOrd="0" presId="urn:microsoft.com/office/officeart/2008/layout/VerticalCurvedList"/>
    <dgm:cxn modelId="{C286C0FE-47EA-3841-A9A7-2A7162574F03}" type="presParOf" srcId="{A64AD30A-7DCE-9F43-AB29-E92C85A9704A}" destId="{3DCB95F7-DA86-D84A-A2B9-3C5E47257DB7}" srcOrd="5" destOrd="0" presId="urn:microsoft.com/office/officeart/2008/layout/VerticalCurvedList"/>
    <dgm:cxn modelId="{76C6A384-E0D6-D740-BE25-81FDECB27511}" type="presParOf" srcId="{A64AD30A-7DCE-9F43-AB29-E92C85A9704A}" destId="{0326B054-D695-6041-B1E1-50CF5D2113D2}" srcOrd="6" destOrd="0" presId="urn:microsoft.com/office/officeart/2008/layout/VerticalCurvedList"/>
    <dgm:cxn modelId="{CC3F05C5-71CA-824B-90D0-7841F1A4A580}" type="presParOf" srcId="{0326B054-D695-6041-B1E1-50CF5D2113D2}" destId="{63B4133F-CBD7-0540-BAA8-28C6A29AA0E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82ED5-3716-2B4D-BE32-C3AAA20006F2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عند الحنفية العدة: اسم لأجل ضرب لانقضاء ما بقي من أثر النكاح</a:t>
          </a:r>
          <a:endParaRPr lang="en-US" sz="2800" kern="1200" dirty="0"/>
        </a:p>
      </dsp:txBody>
      <dsp:txXfrm>
        <a:off x="38234" y="38234"/>
        <a:ext cx="7529629" cy="1228933"/>
      </dsp:txXfrm>
    </dsp:sp>
    <dsp:sp modelId="{6D59DBEB-99B4-6E47-8B9E-F05EB35A77AE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وعند الشافعية: اسم لمدة تتربص فيها المرأة لمعرفة براءة رحمها، أو للتعبد، أو لتفجعها على زوجها</a:t>
          </a:r>
          <a:endParaRPr lang="en-US" sz="2800" kern="1200" dirty="0"/>
        </a:p>
      </dsp:txBody>
      <dsp:txXfrm>
        <a:off x="826903" y="1561202"/>
        <a:ext cx="7224611" cy="1228933"/>
      </dsp:txXfrm>
    </dsp:sp>
    <dsp:sp modelId="{6E0C376A-D873-9149-A76C-DF24F2143999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جواز تراكب العدتين عند الحنفية إذا اجتمعتا، ووجوب التربص إلى نهاية العدة الأولى، والابتداء بالثانية عند الشافعية</a:t>
          </a:r>
          <a:endParaRPr lang="en-US" sz="2800" kern="1200" dirty="0"/>
        </a:p>
      </dsp:txBody>
      <dsp:txXfrm>
        <a:off x="1615573" y="3084170"/>
        <a:ext cx="7224611" cy="1228933"/>
      </dsp:txXfrm>
    </dsp:sp>
    <dsp:sp modelId="{EDE01051-4A89-A84F-B753-51F552716EED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80664" y="989929"/>
        <a:ext cx="466680" cy="638504"/>
      </dsp:txXfrm>
    </dsp:sp>
    <dsp:sp modelId="{9D807252-25FD-6443-8E24-DA1B089E1D5E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69334" y="2504195"/>
        <a:ext cx="466680" cy="6385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D4715-2C5F-8A43-8B41-EACC1E7FB74C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عدة الحامل المطلقة تنتهي عدتها بوضع حملها</a:t>
          </a:r>
          <a:endParaRPr lang="en-US" sz="2600" kern="1200" dirty="0"/>
        </a:p>
      </dsp:txBody>
      <dsp:txXfrm>
        <a:off x="57787" y="1395494"/>
        <a:ext cx="2665308" cy="1560349"/>
      </dsp:txXfrm>
    </dsp:sp>
    <dsp:sp modelId="{7C7E3A47-7CC0-F54C-ACCB-04C28955CC88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3047880" y="1970146"/>
        <a:ext cx="409940" cy="411044"/>
      </dsp:txXfrm>
    </dsp:sp>
    <dsp:sp modelId="{F3A48C85-9FC2-3C40-8283-F681E2989F8B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المتوفى عنها زوجها</a:t>
          </a:r>
          <a:endParaRPr lang="en-US" sz="2600" kern="1200" dirty="0"/>
        </a:p>
      </dsp:txBody>
      <dsp:txXfrm>
        <a:off x="3925145" y="1395494"/>
        <a:ext cx="2665308" cy="1560349"/>
      </dsp:txXfrm>
    </dsp:sp>
    <dsp:sp modelId="{C12B06C6-DF08-1C44-A796-F292360939C7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6915239" y="1970146"/>
        <a:ext cx="409940" cy="411044"/>
      </dsp:txXfrm>
    </dsp:sp>
    <dsp:sp modelId="{5B18F07F-FD99-174A-A630-654DDE6B05F0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{</a:t>
          </a:r>
          <a:r>
            <a:rPr lang="ar-SA" sz="2600" kern="1200" dirty="0" err="1"/>
            <a:t>وَأُو۟لَـٰتُ</a:t>
          </a:r>
          <a:r>
            <a:rPr lang="ar-SA" sz="2600" kern="1200" dirty="0"/>
            <a:t> </a:t>
          </a:r>
          <a:r>
            <a:rPr lang="ar-SA" sz="2600" kern="1200" dirty="0" err="1"/>
            <a:t>ٱلْأَحْمَالِ</a:t>
          </a:r>
          <a:r>
            <a:rPr lang="ar-SA" sz="2600" kern="1200" dirty="0"/>
            <a:t> أَجَلُهُنَّ أَن يَضَعْنَ حَمْلَهُنَّ} ولو أقل من نهار </a:t>
          </a:r>
          <a:r>
            <a:rPr lang="ar-SA" sz="2600" kern="1200" dirty="0" err="1"/>
            <a:t>بالاجماع</a:t>
          </a:r>
          <a:endParaRPr lang="en-US" sz="2600" kern="1200" dirty="0"/>
        </a:p>
      </dsp:txBody>
      <dsp:txXfrm>
        <a:off x="7792503" y="1395494"/>
        <a:ext cx="2665308" cy="15603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C4161-546D-9746-B651-462FD849FEAB}">
      <dsp:nvSpPr>
        <dsp:cNvPr id="0" name=""/>
        <dsp:cNvSpPr/>
      </dsp:nvSpPr>
      <dsp:spPr>
        <a:xfrm>
          <a:off x="4501450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A417-A053-1E4A-9E90-4AB5791B9F24}">
      <dsp:nvSpPr>
        <dsp:cNvPr id="0" name=""/>
        <dsp:cNvSpPr/>
      </dsp:nvSpPr>
      <dsp:spPr>
        <a:xfrm>
          <a:off x="4964385" y="756262"/>
          <a:ext cx="116382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القرآن الكريم</a:t>
          </a:r>
          <a:endParaRPr lang="en-US" sz="2000" kern="1200" dirty="0"/>
        </a:p>
      </dsp:txBody>
      <dsp:txXfrm>
        <a:off x="4964385" y="756262"/>
        <a:ext cx="1163826" cy="581773"/>
      </dsp:txXfrm>
    </dsp:sp>
    <dsp:sp modelId="{A9758CB6-471C-E341-8E86-BC851659196D}">
      <dsp:nvSpPr>
        <dsp:cNvPr id="0" name=""/>
        <dsp:cNvSpPr/>
      </dsp:nvSpPr>
      <dsp:spPr>
        <a:xfrm>
          <a:off x="3919734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6E623-73C9-B540-9163-E23ED84605DC}">
      <dsp:nvSpPr>
        <dsp:cNvPr id="0" name=""/>
        <dsp:cNvSpPr/>
      </dsp:nvSpPr>
      <dsp:spPr>
        <a:xfrm>
          <a:off x="4385028" y="1966804"/>
          <a:ext cx="116382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السنة المطهرة</a:t>
          </a:r>
          <a:endParaRPr lang="en-US" sz="2000" kern="1200" dirty="0"/>
        </a:p>
      </dsp:txBody>
      <dsp:txXfrm>
        <a:off x="4385028" y="1966804"/>
        <a:ext cx="1163826" cy="581773"/>
      </dsp:txXfrm>
    </dsp:sp>
    <dsp:sp modelId="{CD0A4D78-F116-3646-BF1F-ED4B48A3F67A}">
      <dsp:nvSpPr>
        <dsp:cNvPr id="0" name=""/>
        <dsp:cNvSpPr/>
      </dsp:nvSpPr>
      <dsp:spPr>
        <a:xfrm>
          <a:off x="4650517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88D0F-04AC-B64F-8B36-82B397EDB5BA}">
      <dsp:nvSpPr>
        <dsp:cNvPr id="0" name=""/>
        <dsp:cNvSpPr/>
      </dsp:nvSpPr>
      <dsp:spPr>
        <a:xfrm>
          <a:off x="4967138" y="3179087"/>
          <a:ext cx="116382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الاجماع</a:t>
          </a:r>
          <a:endParaRPr lang="en-US" sz="2000" kern="1200" dirty="0"/>
        </a:p>
      </dsp:txBody>
      <dsp:txXfrm>
        <a:off x="4967138" y="3179087"/>
        <a:ext cx="1163826" cy="5817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94BF1-947F-3746-9AD7-82D3E32AAFE3}">
      <dsp:nvSpPr>
        <dsp:cNvPr id="0" name=""/>
        <dsp:cNvSpPr/>
      </dsp:nvSpPr>
      <dsp:spPr>
        <a:xfrm>
          <a:off x="2004052" y="748647"/>
          <a:ext cx="6904294" cy="356809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962C0-F838-F64F-B721-84FA1D4CCF1C}">
      <dsp:nvSpPr>
        <dsp:cNvPr id="0" name=""/>
        <dsp:cNvSpPr/>
      </dsp:nvSpPr>
      <dsp:spPr>
        <a:xfrm>
          <a:off x="2210387" y="1165941"/>
          <a:ext cx="3206131" cy="305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حديث فاطمة بنت قيس "أَرْسَلَ إِلَىَّ زَوْجِي بِطَلاَقِي فَشَدَدْتُ عَلَىَّ ثِيَابِي ثُمَّ أَتَيْتُ النَّبِيَّ صلى الله عليه وسلم فَقَالَ: ‏كَمْ طَلَّقَكِ؟ فَقُلْتُ: ثَلاَثًا‏،‏ قَالَ: ‏(‏لَيْسَ لَكِ نَفَقَةٌ، وَاعْتَدِّي فِي بَيْتِ ابْنِ عَمِّكِ ابْنِ أُمِّ مَكْتُومٍ فَإِنَّهُ ضَرِيرُ الْبَصَرِ تُلْقِينَ ثِيَابَكِ عِنْدَهُ، فَإِذَا انْقَضَتْ عِدَّتُكِ فَآذِنِينِي</a:t>
          </a:r>
          <a:endParaRPr lang="en-US" sz="2400" kern="1200" dirty="0"/>
        </a:p>
      </dsp:txBody>
      <dsp:txXfrm>
        <a:off x="2210387" y="1165941"/>
        <a:ext cx="3206131" cy="3052463"/>
      </dsp:txXfrm>
    </dsp:sp>
    <dsp:sp modelId="{91657D43-9E29-FD4F-A859-1A3327C99052}">
      <dsp:nvSpPr>
        <dsp:cNvPr id="0" name=""/>
        <dsp:cNvSpPr/>
      </dsp:nvSpPr>
      <dsp:spPr>
        <a:xfrm>
          <a:off x="5487943" y="1143078"/>
          <a:ext cx="3206131" cy="305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 {</a:t>
          </a:r>
          <a:r>
            <a:rPr lang="ar-SA" sz="2400" kern="1200" dirty="0" err="1"/>
            <a:t>وَٱلْمُطَلَّقَـٰتُ</a:t>
          </a:r>
          <a:r>
            <a:rPr lang="ar-SA" sz="2400" kern="1200" dirty="0"/>
            <a:t> يَتَرَبَّصْنَ بِأَنفُسِهِنَّ </a:t>
          </a:r>
          <a:r>
            <a:rPr lang="ar-SA" sz="2400" kern="1200" dirty="0" err="1"/>
            <a:t>ثَلَـٰثَةَ</a:t>
          </a:r>
          <a:r>
            <a:rPr lang="ar-SA" sz="2400" kern="1200" dirty="0"/>
            <a:t> </a:t>
          </a:r>
          <a:r>
            <a:rPr lang="ar-SA" sz="2400" kern="1200" dirty="0" err="1"/>
            <a:t>قُرُوٓءٍ</a:t>
          </a:r>
          <a:r>
            <a:rPr lang="ar-SA" sz="2400" kern="1200" dirty="0"/>
            <a:t>} (البقرة: 223). والآية الكريمة: {</a:t>
          </a:r>
          <a:r>
            <a:rPr lang="ar-SA" sz="2400" kern="1200" dirty="0" err="1"/>
            <a:t>وَٱلَّـٰٓـِٔى</a:t>
          </a:r>
          <a:r>
            <a:rPr lang="ar-SA" sz="2400" kern="1200" dirty="0"/>
            <a:t> يَئِسْنَ مِنَ </a:t>
          </a:r>
          <a:r>
            <a:rPr lang="ar-SA" sz="2400" kern="1200" dirty="0" err="1"/>
            <a:t>ٱلْمَحِيضِ</a:t>
          </a:r>
          <a:r>
            <a:rPr lang="ar-SA" sz="2400" kern="1200" dirty="0"/>
            <a:t> مِن </a:t>
          </a:r>
          <a:r>
            <a:rPr lang="ar-SA" sz="2400" kern="1200" dirty="0" err="1"/>
            <a:t>نِّسَآئِكُمْ</a:t>
          </a:r>
          <a:r>
            <a:rPr lang="ar-SA" sz="2400" kern="1200" dirty="0"/>
            <a:t> إِنِ </a:t>
          </a:r>
          <a:r>
            <a:rPr lang="ar-SA" sz="2400" kern="1200" dirty="0" err="1"/>
            <a:t>ٱرْتَبْتُمْ</a:t>
          </a:r>
          <a:r>
            <a:rPr lang="ar-SA" sz="2400" kern="1200" dirty="0"/>
            <a:t> فَعِدَّتُهُنَّ </a:t>
          </a:r>
          <a:r>
            <a:rPr lang="ar-SA" sz="2400" kern="1200" dirty="0" err="1"/>
            <a:t>ثَلَـٰثَةُ</a:t>
          </a:r>
          <a:r>
            <a:rPr lang="ar-SA" sz="2400" kern="1200" dirty="0"/>
            <a:t> أَشْهُرٍ </a:t>
          </a:r>
          <a:r>
            <a:rPr lang="ar-SA" sz="2400" kern="1200" dirty="0" err="1"/>
            <a:t>وَٱلَّـٰٓـِٔى</a:t>
          </a:r>
          <a:r>
            <a:rPr lang="ar-SA" sz="2400" kern="1200" dirty="0"/>
            <a:t> لَمْ يَحِضْنَ </a:t>
          </a:r>
          <a:r>
            <a:rPr lang="ar-SA" sz="2400" kern="1200" dirty="0" err="1"/>
            <a:t>ۚ</a:t>
          </a:r>
          <a:r>
            <a:rPr lang="ar-SA" sz="2400" kern="1200" dirty="0"/>
            <a:t> </a:t>
          </a:r>
          <a:r>
            <a:rPr lang="ar-SA" sz="2400" kern="1200" dirty="0" err="1"/>
            <a:t>وَأُو۟لَـٰتُ</a:t>
          </a:r>
          <a:r>
            <a:rPr lang="ar-SA" sz="2400" kern="1200" dirty="0"/>
            <a:t> </a:t>
          </a:r>
          <a:r>
            <a:rPr lang="ar-SA" sz="2400" kern="1200" dirty="0" err="1"/>
            <a:t>ٱلْأَحْمَالِ</a:t>
          </a:r>
          <a:r>
            <a:rPr lang="ar-SA" sz="2400" kern="1200" dirty="0"/>
            <a:t> أَجَلُهُنَّ أَن يَضَعْنَ حَمْلَهُنَّ} (الطلاق: 4). </a:t>
          </a:r>
          <a:endParaRPr lang="en-US" sz="2400" kern="1200" dirty="0"/>
        </a:p>
      </dsp:txBody>
      <dsp:txXfrm>
        <a:off x="5487943" y="1143078"/>
        <a:ext cx="3206131" cy="3052463"/>
      </dsp:txXfrm>
    </dsp:sp>
    <dsp:sp modelId="{5616F081-3626-8547-978D-2D85DE4CF11C}">
      <dsp:nvSpPr>
        <dsp:cNvPr id="0" name=""/>
        <dsp:cNvSpPr/>
      </dsp:nvSpPr>
      <dsp:spPr>
        <a:xfrm>
          <a:off x="1289814" y="34593"/>
          <a:ext cx="1349114" cy="1349114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F245C-41AA-564B-9BB5-8802D479D19F}">
      <dsp:nvSpPr>
        <dsp:cNvPr id="0" name=""/>
        <dsp:cNvSpPr/>
      </dsp:nvSpPr>
      <dsp:spPr>
        <a:xfrm>
          <a:off x="7956029" y="519767"/>
          <a:ext cx="1269755" cy="43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2B5F7-6975-8149-8A2B-23A6AB3567AA}">
      <dsp:nvSpPr>
        <dsp:cNvPr id="0" name=""/>
        <dsp:cNvSpPr/>
      </dsp:nvSpPr>
      <dsp:spPr>
        <a:xfrm>
          <a:off x="5456199" y="1172468"/>
          <a:ext cx="793" cy="2915396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8D2E4-8FF1-614A-8A0E-92B6D0C8FE14}">
      <dsp:nvSpPr>
        <dsp:cNvPr id="0" name=""/>
        <dsp:cNvSpPr/>
      </dsp:nvSpPr>
      <dsp:spPr>
        <a:xfrm>
          <a:off x="2861891" y="89254"/>
          <a:ext cx="4785359" cy="1414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SA" sz="2400" kern="1200" dirty="0"/>
            <a:t>{</a:t>
          </a:r>
          <a:r>
            <a:rPr lang="ar-SA" sz="2400" kern="1200" dirty="0" err="1"/>
            <a:t>يَـٰٓأَيُّهَا</a:t>
          </a:r>
          <a:r>
            <a:rPr lang="ar-SA" sz="2400" kern="1200" dirty="0"/>
            <a:t> </a:t>
          </a:r>
          <a:r>
            <a:rPr lang="ar-SA" sz="2400" kern="1200" dirty="0" err="1"/>
            <a:t>ٱلَّذِينَ</a:t>
          </a:r>
          <a:r>
            <a:rPr lang="ar-SA" sz="2400" kern="1200" dirty="0"/>
            <a:t> </a:t>
          </a:r>
          <a:r>
            <a:rPr lang="ar-SA" sz="2400" kern="1200" dirty="0" err="1"/>
            <a:t>ءَامَنُوٓا</a:t>
          </a:r>
          <a:r>
            <a:rPr lang="ar-SA" sz="2400" kern="1200" dirty="0"/>
            <a:t>۟ إِذَا نَكَحْتُمُ </a:t>
          </a:r>
          <a:r>
            <a:rPr lang="ar-SA" sz="2400" kern="1200" dirty="0" err="1"/>
            <a:t>ٱلْمُؤْمِنَـٰتِ</a:t>
          </a:r>
          <a:r>
            <a:rPr lang="ar-SA" sz="2400" kern="1200" dirty="0"/>
            <a:t> ثُمَّ طَلَّقْتُمُوهُنَّ مِن قَبْلِ أَن تَمَسُّوهُنَّ فَمَا لَكُمْ عَلَيْهِنَّ مِنْ عِدَّةٍ تَعْتَدُّونَهَا </a:t>
          </a:r>
          <a:r>
            <a:rPr lang="ar-SA" sz="2400" kern="1200" dirty="0" err="1"/>
            <a:t>ۖ</a:t>
          </a:r>
          <a:r>
            <a:rPr lang="ar-SA" sz="2400" kern="1200" dirty="0"/>
            <a:t> فَمَتِّعُوهُنَّ وَسَرِّحُوهُنَّ سَرَاحًا جَمِيلًا} </a:t>
          </a:r>
          <a:endParaRPr lang="en-US" sz="2400" kern="1200" dirty="0"/>
        </a:p>
      </dsp:txBody>
      <dsp:txXfrm>
        <a:off x="2903309" y="130672"/>
        <a:ext cx="4702523" cy="1331292"/>
      </dsp:txXfrm>
    </dsp:sp>
    <dsp:sp modelId="{11AFD1F4-6188-914F-BCE5-7C7F627E2328}">
      <dsp:nvSpPr>
        <dsp:cNvPr id="0" name=""/>
        <dsp:cNvSpPr/>
      </dsp:nvSpPr>
      <dsp:spPr>
        <a:xfrm rot="3523230">
          <a:off x="5875170" y="2201991"/>
          <a:ext cx="706393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993509" y="2280884"/>
        <a:ext cx="469715" cy="236677"/>
      </dsp:txXfrm>
    </dsp:sp>
    <dsp:sp modelId="{704EA1CD-8B38-9044-BE5E-82837E45EB52}">
      <dsp:nvSpPr>
        <dsp:cNvPr id="0" name=""/>
        <dsp:cNvSpPr/>
      </dsp:nvSpPr>
      <dsp:spPr>
        <a:xfrm>
          <a:off x="5692837" y="3295064"/>
          <a:ext cx="2844238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تجب العدة على المرأة المدخول بها بعد الطلاق، أو الفسخ، أو الموت</a:t>
          </a:r>
          <a:endParaRPr lang="en-US" sz="2000" kern="1200" dirty="0"/>
        </a:p>
      </dsp:txBody>
      <dsp:txXfrm>
        <a:off x="5725847" y="3328074"/>
        <a:ext cx="2778218" cy="1061018"/>
      </dsp:txXfrm>
    </dsp:sp>
    <dsp:sp modelId="{8F9FA0A5-FC9E-4648-955B-0CD7D0A90B35}">
      <dsp:nvSpPr>
        <dsp:cNvPr id="0" name=""/>
        <dsp:cNvSpPr/>
      </dsp:nvSpPr>
      <dsp:spPr>
        <a:xfrm rot="10800000">
          <a:off x="4898145" y="3661351"/>
          <a:ext cx="706393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5016484" y="3740244"/>
        <a:ext cx="469715" cy="236677"/>
      </dsp:txXfrm>
    </dsp:sp>
    <dsp:sp modelId="{DD5F9B32-DD76-D046-B0DA-5A823C51878C}">
      <dsp:nvSpPr>
        <dsp:cNvPr id="0" name=""/>
        <dsp:cNvSpPr/>
      </dsp:nvSpPr>
      <dsp:spPr>
        <a:xfrm>
          <a:off x="1978523" y="3295064"/>
          <a:ext cx="2831322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ولا تجب على غير المدخول بها ولو كان العقد صحيحاً بالطلاق، إلا إذا كان هناك خلوة صحيحة</a:t>
          </a:r>
          <a:endParaRPr lang="en-US" sz="2000" kern="1200" dirty="0"/>
        </a:p>
      </dsp:txBody>
      <dsp:txXfrm>
        <a:off x="2011533" y="3328074"/>
        <a:ext cx="2765302" cy="1061018"/>
      </dsp:txXfrm>
    </dsp:sp>
    <dsp:sp modelId="{64888367-3936-A44E-B82B-CA6CFF51A768}">
      <dsp:nvSpPr>
        <dsp:cNvPr id="0" name=""/>
        <dsp:cNvSpPr/>
      </dsp:nvSpPr>
      <dsp:spPr>
        <a:xfrm rot="18076770">
          <a:off x="3927578" y="2201991"/>
          <a:ext cx="706393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045917" y="2280884"/>
        <a:ext cx="469715" cy="2366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6A1C3-BCB0-5645-8A8C-A085535BF989}">
      <dsp:nvSpPr>
        <dsp:cNvPr id="0" name=""/>
        <dsp:cNvSpPr/>
      </dsp:nvSpPr>
      <dsp:spPr>
        <a:xfrm rot="2563277">
          <a:off x="4063086" y="3056513"/>
          <a:ext cx="65587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655879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06B7B-DA4E-D946-A67B-325A270ACEC7}">
      <dsp:nvSpPr>
        <dsp:cNvPr id="0" name=""/>
        <dsp:cNvSpPr/>
      </dsp:nvSpPr>
      <dsp:spPr>
        <a:xfrm>
          <a:off x="4150100" y="2157761"/>
          <a:ext cx="72983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29839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49168-48B0-FB44-9B4A-71803C4A88E1}">
      <dsp:nvSpPr>
        <dsp:cNvPr id="0" name=""/>
        <dsp:cNvSpPr/>
      </dsp:nvSpPr>
      <dsp:spPr>
        <a:xfrm rot="18990820">
          <a:off x="4071468" y="1265987"/>
          <a:ext cx="57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572994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C8B36-9936-7D4E-8E23-C498F206B8B3}">
      <dsp:nvSpPr>
        <dsp:cNvPr id="0" name=""/>
        <dsp:cNvSpPr/>
      </dsp:nvSpPr>
      <dsp:spPr>
        <a:xfrm>
          <a:off x="2371613" y="1129500"/>
          <a:ext cx="2092337" cy="20923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57A1E-A69C-4D42-90B6-F60A8AE4B057}">
      <dsp:nvSpPr>
        <dsp:cNvPr id="0" name=""/>
        <dsp:cNvSpPr/>
      </dsp:nvSpPr>
      <dsp:spPr>
        <a:xfrm>
          <a:off x="4340245" y="0"/>
          <a:ext cx="1419069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4548063" y="183849"/>
        <a:ext cx="1003433" cy="887704"/>
      </dsp:txXfrm>
    </dsp:sp>
    <dsp:sp modelId="{0CBC2298-1105-CB4A-B0F7-4746DD413D8B}">
      <dsp:nvSpPr>
        <dsp:cNvPr id="0" name=""/>
        <dsp:cNvSpPr/>
      </dsp:nvSpPr>
      <dsp:spPr>
        <a:xfrm>
          <a:off x="5680271" y="0"/>
          <a:ext cx="2128603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التأكيد على براءة الأرحام من أجل عدم الوقوع في اختلاط الأنساب</a:t>
          </a:r>
          <a:endParaRPr lang="en-US" sz="2000" kern="1200" dirty="0"/>
        </a:p>
      </dsp:txBody>
      <dsp:txXfrm>
        <a:off x="5680271" y="0"/>
        <a:ext cx="2128603" cy="1255402"/>
      </dsp:txXfrm>
    </dsp:sp>
    <dsp:sp modelId="{B587534B-79BD-B943-92D4-5B36A55C9B6A}">
      <dsp:nvSpPr>
        <dsp:cNvPr id="0" name=""/>
        <dsp:cNvSpPr/>
      </dsp:nvSpPr>
      <dsp:spPr>
        <a:xfrm>
          <a:off x="4879939" y="1547967"/>
          <a:ext cx="1255402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5063788" y="1731816"/>
        <a:ext cx="887704" cy="887704"/>
      </dsp:txXfrm>
    </dsp:sp>
    <dsp:sp modelId="{D5CC3CED-93A9-9148-8894-DA5FC8920E5B}">
      <dsp:nvSpPr>
        <dsp:cNvPr id="0" name=""/>
        <dsp:cNvSpPr/>
      </dsp:nvSpPr>
      <dsp:spPr>
        <a:xfrm>
          <a:off x="6260882" y="1547967"/>
          <a:ext cx="1883103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للزوج حق في إرجاع زوجته، وحفظ أسرته من التشتت</a:t>
          </a:r>
          <a:endParaRPr lang="en-US" sz="2000" kern="1200" dirty="0"/>
        </a:p>
      </dsp:txBody>
      <dsp:txXfrm>
        <a:off x="6260882" y="1547967"/>
        <a:ext cx="1883103" cy="1255402"/>
      </dsp:txXfrm>
    </dsp:sp>
    <dsp:sp modelId="{9AB8E606-C24E-3A47-A034-5F816F6E773D}">
      <dsp:nvSpPr>
        <dsp:cNvPr id="0" name=""/>
        <dsp:cNvSpPr/>
      </dsp:nvSpPr>
      <dsp:spPr>
        <a:xfrm>
          <a:off x="4465398" y="3095057"/>
          <a:ext cx="1255402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4649247" y="3278906"/>
        <a:ext cx="887704" cy="887704"/>
      </dsp:txXfrm>
    </dsp:sp>
    <dsp:sp modelId="{FA5E8A52-76EF-3C49-A85E-673D3A1402BF}">
      <dsp:nvSpPr>
        <dsp:cNvPr id="0" name=""/>
        <dsp:cNvSpPr/>
      </dsp:nvSpPr>
      <dsp:spPr>
        <a:xfrm>
          <a:off x="5846340" y="3095057"/>
          <a:ext cx="1883103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800" kern="1200" dirty="0"/>
            <a:t>أن للطفل حق في أن يتربى بين والدين وللزوجة حق في إعادة أواصر المودة، والمحبة مع زوجها، </a:t>
          </a:r>
          <a:endParaRPr lang="en-US" sz="1800" kern="1200" dirty="0"/>
        </a:p>
      </dsp:txBody>
      <dsp:txXfrm>
        <a:off x="5846340" y="3095057"/>
        <a:ext cx="1883103" cy="12554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2B9FE-9B03-AD47-8843-18DD1BBED43D}">
      <dsp:nvSpPr>
        <dsp:cNvPr id="0" name=""/>
        <dsp:cNvSpPr/>
      </dsp:nvSpPr>
      <dsp:spPr>
        <a:xfrm>
          <a:off x="4130761" y="1008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b="1" kern="1200" dirty="0"/>
            <a:t>عدة القروء</a:t>
          </a:r>
          <a:endParaRPr lang="en-US" sz="4000" kern="1200" dirty="0"/>
        </a:p>
      </dsp:txBody>
      <dsp:txXfrm>
        <a:off x="4163771" y="34018"/>
        <a:ext cx="2188056" cy="1061018"/>
      </dsp:txXfrm>
    </dsp:sp>
    <dsp:sp modelId="{968B18F7-FC4F-5745-B0F7-A8DA18BDC551}">
      <dsp:nvSpPr>
        <dsp:cNvPr id="0" name=""/>
        <dsp:cNvSpPr/>
      </dsp:nvSpPr>
      <dsp:spPr>
        <a:xfrm rot="3600000">
          <a:off x="5601314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719653" y="2057330"/>
        <a:ext cx="936678" cy="236677"/>
      </dsp:txXfrm>
    </dsp:sp>
    <dsp:sp modelId="{4FBE74AC-0998-904F-9EC4-1CCB39DDCD43}">
      <dsp:nvSpPr>
        <dsp:cNvPr id="0" name=""/>
        <dsp:cNvSpPr/>
      </dsp:nvSpPr>
      <dsp:spPr>
        <a:xfrm>
          <a:off x="5991147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b="1" kern="1200" dirty="0"/>
            <a:t>عدة الأشهر</a:t>
          </a:r>
          <a:endParaRPr lang="en-US" sz="4000" kern="1200" dirty="0"/>
        </a:p>
      </dsp:txBody>
      <dsp:txXfrm>
        <a:off x="6024157" y="3256301"/>
        <a:ext cx="2188056" cy="1061018"/>
      </dsp:txXfrm>
    </dsp:sp>
    <dsp:sp modelId="{574E4BCE-F05B-1A4F-9712-2E4DCB05EAA1}">
      <dsp:nvSpPr>
        <dsp:cNvPr id="0" name=""/>
        <dsp:cNvSpPr/>
      </dsp:nvSpPr>
      <dsp:spPr>
        <a:xfrm rot="10800000">
          <a:off x="4671121" y="3589579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4789460" y="3668472"/>
        <a:ext cx="936678" cy="236677"/>
      </dsp:txXfrm>
    </dsp:sp>
    <dsp:sp modelId="{A3AD11A5-0F27-7944-A0A9-DCB1E0A553D5}">
      <dsp:nvSpPr>
        <dsp:cNvPr id="0" name=""/>
        <dsp:cNvSpPr/>
      </dsp:nvSpPr>
      <dsp:spPr>
        <a:xfrm>
          <a:off x="2270375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b="1" kern="1200" dirty="0"/>
            <a:t>عدة الحمل</a:t>
          </a:r>
          <a:endParaRPr lang="en-US" sz="4000" kern="1200" dirty="0"/>
        </a:p>
      </dsp:txBody>
      <dsp:txXfrm>
        <a:off x="2303385" y="3256301"/>
        <a:ext cx="2188056" cy="1061018"/>
      </dsp:txXfrm>
    </dsp:sp>
    <dsp:sp modelId="{60DA34FC-C9C0-4D42-8C63-C4C9B89FC39D}">
      <dsp:nvSpPr>
        <dsp:cNvPr id="0" name=""/>
        <dsp:cNvSpPr/>
      </dsp:nvSpPr>
      <dsp:spPr>
        <a:xfrm rot="18000000">
          <a:off x="3740928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859267" y="2057330"/>
        <a:ext cx="936678" cy="2366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7AB11-A4E5-EF4B-AD51-9149477A6135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D1A68-5FA0-1E45-867E-92CD8523D520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/>
            <a:t>القول الأول القروء هي الأطهار، وهو رأي الجمهور ما عدا الحنفية، وأدلتهم كما هي عند الشافعي</a:t>
          </a:r>
          <a:endParaRPr lang="en-US" sz="3400" kern="1200" dirty="0"/>
        </a:p>
      </dsp:txBody>
      <dsp:txXfrm>
        <a:off x="0" y="0"/>
        <a:ext cx="2103120" cy="4351338"/>
      </dsp:txXfrm>
    </dsp:sp>
    <dsp:sp modelId="{D028A935-B56D-0A4F-8C11-853746D786E2}">
      <dsp:nvSpPr>
        <dsp:cNvPr id="0" name=""/>
        <dsp:cNvSpPr/>
      </dsp:nvSpPr>
      <dsp:spPr>
        <a:xfrm>
          <a:off x="2260854" y="67989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{</a:t>
          </a:r>
          <a:r>
            <a:rPr lang="ar-SA" sz="2200" kern="1200" dirty="0" err="1"/>
            <a:t>يَـٰٓأَيُّهَا</a:t>
          </a:r>
          <a:r>
            <a:rPr lang="ar-SA" sz="2200" kern="1200" dirty="0"/>
            <a:t> </a:t>
          </a:r>
          <a:r>
            <a:rPr lang="ar-SA" sz="2200" kern="1200" dirty="0" err="1"/>
            <a:t>ٱلنَّبِىُّ</a:t>
          </a:r>
          <a:r>
            <a:rPr lang="ar-SA" sz="2200" kern="1200" dirty="0"/>
            <a:t> إِذَا طَلَّقْتُمُ </a:t>
          </a:r>
          <a:r>
            <a:rPr lang="ar-SA" sz="2200" kern="1200" dirty="0" err="1"/>
            <a:t>ٱلنِّسَآءَ</a:t>
          </a:r>
          <a:r>
            <a:rPr lang="ar-SA" sz="2200" kern="1200" dirty="0"/>
            <a:t> فَطَلِّقُوهُنَّ لِعِدَّتِهِنَّ} فأمر الله تعالى أن تطلق المرأة طاهرة لأنها عندها تستطيع أن تستقبل عدتها. </a:t>
          </a:r>
          <a:endParaRPr lang="en-US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كانت العرب تقول هو يقري الماء في حوضه، أي يحبسه، والمرأة تحبس الدم في الطهر </a:t>
          </a:r>
          <a:endParaRPr lang="en-US" sz="2200" kern="1200" dirty="0"/>
        </a:p>
      </dsp:txBody>
      <dsp:txXfrm>
        <a:off x="2260854" y="67989"/>
        <a:ext cx="8254746" cy="1359793"/>
      </dsp:txXfrm>
    </dsp:sp>
    <dsp:sp modelId="{C5329A1B-D853-3040-85DE-77209B3A97C1}">
      <dsp:nvSpPr>
        <dsp:cNvPr id="0" name=""/>
        <dsp:cNvSpPr/>
      </dsp:nvSpPr>
      <dsp:spPr>
        <a:xfrm>
          <a:off x="2103120" y="142778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06F152-6008-A24D-9D7B-34DF3B480CBD}">
      <dsp:nvSpPr>
        <dsp:cNvPr id="0" name=""/>
        <dsp:cNvSpPr/>
      </dsp:nvSpPr>
      <dsp:spPr>
        <a:xfrm>
          <a:off x="2260854" y="1495772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حديث ابن عمر بن الخطاب رضي الله عنهما حين طلق زوجته وهي حائض، فقال رسول الله صلى الله عليه وسلم: (مُرْهُ فَلْيُرَاجِعْهَا، ثُمَّ لِيُمْسِكْهَا حَتَّى تَطْهُرَ ثُمَّ تَحِيضَ، ثُمَّ تَطْهُرَ، ثُمَّ إِنْ شَاءَ أَمْسَكَ بَعْدُ وَإِنْ شَاءَ طَلَّقَ قَبْلَ أَنْ يَمَسَّ فَتِلْكَ الْعِدَّةُ الَّتِي أَمَرَ اللَّهُ أَنْ تُطَلَّقَ لَهَا النِّسَاءُ</a:t>
          </a:r>
          <a:endParaRPr lang="en-US" sz="2200" kern="1200" dirty="0"/>
        </a:p>
      </dsp:txBody>
      <dsp:txXfrm>
        <a:off x="2260854" y="1495772"/>
        <a:ext cx="8254746" cy="1359793"/>
      </dsp:txXfrm>
    </dsp:sp>
    <dsp:sp modelId="{61F1F73C-0C5E-2242-BB92-A47FB052E7B2}">
      <dsp:nvSpPr>
        <dsp:cNvPr id="0" name=""/>
        <dsp:cNvSpPr/>
      </dsp:nvSpPr>
      <dsp:spPr>
        <a:xfrm>
          <a:off x="2103120" y="285556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C2E6E-789D-9F41-8C54-9840BD65CBCB}">
      <dsp:nvSpPr>
        <dsp:cNvPr id="0" name=""/>
        <dsp:cNvSpPr/>
      </dsp:nvSpPr>
      <dsp:spPr>
        <a:xfrm>
          <a:off x="2260854" y="2923555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حديث عروة َعنْ عَائِشَةَ أُمِّ الْمُؤْمِنِينَ، أَنَّهَا انْتَقَلَتْ حَفْصَةَ بِنْتَ عَبْدِ الرَّحْمَنِ بْنِ أَبِي بَكْرٍ حِينَ دَخَلَتْ فِي الدَّمِ مِنَ الْحَيْضَةِ </a:t>
          </a:r>
          <a:r>
            <a:rPr lang="ar-SA" sz="2200" kern="1200" dirty="0" err="1"/>
            <a:t>الثَّالِثَةِقَالَ</a:t>
          </a:r>
          <a:r>
            <a:rPr lang="ar-SA" sz="2200" kern="1200" dirty="0"/>
            <a:t> ابْنُ شِهَابٍ فَذُكِرَ ذَلِكَ لِعَمْرَةَ بِنْتِ عَبْدِ الرَّحْمَنِ فَقَالَتْ: صَدَقَ عُرْوَةُ، وَقَدْ جَادَلَهَا فِي ذَلِكَ نَاسٌ فَقَالُوا: إِنَّ اللَّهَ تَبَارَكَ وَتَعَالَى يَقُولُ فِي كِتَابِهِ ‏{‏ثَلاَثَةَ قُرُوءٍ‏}‏. فَقَالَتْ عَائِشَةُ: صَدَقْتُمْ تَدْرُونَ مَا الأَقْرَاءُ؟ إِنَّمَا الأَقْرَاءُ الأَطْهَارُ</a:t>
          </a:r>
          <a:endParaRPr lang="en-US" sz="2200" kern="1200" dirty="0"/>
        </a:p>
      </dsp:txBody>
      <dsp:txXfrm>
        <a:off x="2260854" y="2923555"/>
        <a:ext cx="8254746" cy="1359793"/>
      </dsp:txXfrm>
    </dsp:sp>
    <dsp:sp modelId="{9B8079AD-3010-4C4B-89D2-E66C06398C6E}">
      <dsp:nvSpPr>
        <dsp:cNvPr id="0" name=""/>
        <dsp:cNvSpPr/>
      </dsp:nvSpPr>
      <dsp:spPr>
        <a:xfrm>
          <a:off x="2103120" y="428334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C4C32-D0D1-6C43-AB18-46BA920D2A53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3A259-AE76-024D-A960-C243323E4FB1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900" kern="1200" dirty="0"/>
            <a:t>الرأي القائل إن القرء هو الحيض، وهم الحنفية</a:t>
          </a:r>
          <a:endParaRPr lang="en-US" sz="4900" kern="1200" dirty="0"/>
        </a:p>
      </dsp:txBody>
      <dsp:txXfrm>
        <a:off x="0" y="0"/>
        <a:ext cx="2103120" cy="4351338"/>
      </dsp:txXfrm>
    </dsp:sp>
    <dsp:sp modelId="{1369A60D-974D-8D4D-BFAE-1591DE68222A}">
      <dsp:nvSpPr>
        <dsp:cNvPr id="0" name=""/>
        <dsp:cNvSpPr/>
      </dsp:nvSpPr>
      <dsp:spPr>
        <a:xfrm>
          <a:off x="2260854" y="67989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{</a:t>
          </a:r>
          <a:r>
            <a:rPr lang="ar-SA" sz="2900" kern="1200" dirty="0" err="1"/>
            <a:t>وَٱلْمُطَلَّقَـٰتُ</a:t>
          </a:r>
          <a:r>
            <a:rPr lang="ar-SA" sz="2900" kern="1200" dirty="0"/>
            <a:t> يَتَرَبَّصْنَ بِأَنفُسِهِنَّ </a:t>
          </a:r>
          <a:r>
            <a:rPr lang="ar-SA" sz="2900" kern="1200" dirty="0" err="1"/>
            <a:t>ثَلَـٰثَةَ</a:t>
          </a:r>
          <a:r>
            <a:rPr lang="ar-SA" sz="2900" kern="1200" dirty="0"/>
            <a:t> </a:t>
          </a:r>
          <a:r>
            <a:rPr lang="ar-SA" sz="2900" kern="1200" dirty="0" err="1"/>
            <a:t>قُرُوٓءٍ</a:t>
          </a:r>
          <a:r>
            <a:rPr lang="ar-SA" sz="2900" kern="1200" dirty="0"/>
            <a:t>} فلو كان القرء طهراً، لأصبحت العدة طهرين، وبعض الثالث الذي طلقها فيه</a:t>
          </a:r>
          <a:endParaRPr lang="en-US" sz="2900" kern="1200" dirty="0"/>
        </a:p>
      </dsp:txBody>
      <dsp:txXfrm>
        <a:off x="2260854" y="67989"/>
        <a:ext cx="8254746" cy="1359793"/>
      </dsp:txXfrm>
    </dsp:sp>
    <dsp:sp modelId="{5791DA89-11CF-E140-B65C-249173988004}">
      <dsp:nvSpPr>
        <dsp:cNvPr id="0" name=""/>
        <dsp:cNvSpPr/>
      </dsp:nvSpPr>
      <dsp:spPr>
        <a:xfrm>
          <a:off x="2103120" y="142778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04B25-1B49-B444-9A0B-E9EBC9B29929}">
      <dsp:nvSpPr>
        <dsp:cNvPr id="0" name=""/>
        <dsp:cNvSpPr/>
      </dsp:nvSpPr>
      <dsp:spPr>
        <a:xfrm>
          <a:off x="2260854" y="1495772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الحديث الذي رواه عبد الله بن عمر رضي الله عنها عن رسول صلى الله عليه وسلم أنه قال: (طَلاَقُ الأَمَةِ تَطْلِيقَتَانِ وَعِدَّتُهَا حَيْضَتَان)</a:t>
          </a:r>
          <a:endParaRPr lang="en-US" sz="2900" kern="1200" dirty="0"/>
        </a:p>
      </dsp:txBody>
      <dsp:txXfrm>
        <a:off x="2260854" y="1495772"/>
        <a:ext cx="8254746" cy="1359793"/>
      </dsp:txXfrm>
    </dsp:sp>
    <dsp:sp modelId="{F9B8612A-9456-B443-9824-276DF020C732}">
      <dsp:nvSpPr>
        <dsp:cNvPr id="0" name=""/>
        <dsp:cNvSpPr/>
      </dsp:nvSpPr>
      <dsp:spPr>
        <a:xfrm>
          <a:off x="2103120" y="285556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0FDD26-6B7D-EE42-AB85-6463BA311B1E}">
      <dsp:nvSpPr>
        <dsp:cNvPr id="0" name=""/>
        <dsp:cNvSpPr/>
      </dsp:nvSpPr>
      <dsp:spPr>
        <a:xfrm>
          <a:off x="2260854" y="2923555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حديث الرسول: (إِنَّمَا ذَلِكِ عِرْقٌ فَانْظُرِي إِذَا أَتَاكِ قُرْؤُكِ فَلاَ تُصَلِّي فَإِذَا مَرَّ قُرْؤُكِ فَلْتَطْهُرِي ثُمَّ صَلِّي مَا بَيْنَ الْقُرْءِ إِلَى الْقُرْءِ)</a:t>
          </a:r>
          <a:endParaRPr lang="en-US" sz="2900" kern="1200" dirty="0"/>
        </a:p>
      </dsp:txBody>
      <dsp:txXfrm>
        <a:off x="2260854" y="2923555"/>
        <a:ext cx="8254746" cy="1359793"/>
      </dsp:txXfrm>
    </dsp:sp>
    <dsp:sp modelId="{ACD31AB1-8615-9044-BE1F-43D640467D6C}">
      <dsp:nvSpPr>
        <dsp:cNvPr id="0" name=""/>
        <dsp:cNvSpPr/>
      </dsp:nvSpPr>
      <dsp:spPr>
        <a:xfrm>
          <a:off x="2103120" y="428334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7A1A4-84EE-3042-8D87-C7277351BA77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9352E-2F2C-2D47-BBDA-E6A3A7C9C841}">
      <dsp:nvSpPr>
        <dsp:cNvPr id="0" name=""/>
        <dsp:cNvSpPr/>
      </dsp:nvSpPr>
      <dsp:spPr>
        <a:xfrm>
          <a:off x="604289" y="243204"/>
          <a:ext cx="9851585" cy="1254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وتكون للمرأة التي جاوزت سن الحيض، أو الصغيرة التي لم تبلغ سن الحيض: {</a:t>
          </a:r>
          <a:r>
            <a:rPr lang="ar-SA" sz="2700" kern="1200" dirty="0" err="1"/>
            <a:t>وَٱلَّـٰٓـِٔى</a:t>
          </a:r>
          <a:r>
            <a:rPr lang="ar-SA" sz="2700" kern="1200" dirty="0"/>
            <a:t> يَئِسْنَ مِنَ </a:t>
          </a:r>
          <a:r>
            <a:rPr lang="ar-SA" sz="2700" kern="1200" dirty="0" err="1"/>
            <a:t>ٱلْمَحِيضِ</a:t>
          </a:r>
          <a:r>
            <a:rPr lang="ar-SA" sz="2700" kern="1200" dirty="0"/>
            <a:t> مِن </a:t>
          </a:r>
          <a:r>
            <a:rPr lang="ar-SA" sz="2700" kern="1200" dirty="0" err="1"/>
            <a:t>نِّسَآئِكُمْ</a:t>
          </a:r>
          <a:r>
            <a:rPr lang="ar-SA" sz="2700" kern="1200" dirty="0"/>
            <a:t> إِنِ </a:t>
          </a:r>
          <a:r>
            <a:rPr lang="ar-SA" sz="2700" kern="1200" dirty="0" err="1"/>
            <a:t>ٱرْتَبْتُمْ</a:t>
          </a:r>
          <a:r>
            <a:rPr lang="ar-SA" sz="2700" kern="1200" dirty="0"/>
            <a:t> فَعِدَّتُهُنَّ </a:t>
          </a:r>
          <a:r>
            <a:rPr lang="ar-SA" sz="2700" kern="1200" dirty="0" err="1"/>
            <a:t>ثَلَـٰثَةُ</a:t>
          </a:r>
          <a:r>
            <a:rPr lang="ar-SA" sz="2700" kern="1200" dirty="0"/>
            <a:t> أَشْهُرٍ </a:t>
          </a:r>
          <a:r>
            <a:rPr lang="ar-SA" sz="2700" kern="1200" dirty="0" err="1"/>
            <a:t>وَٱلَّـٰٓـِٔى</a:t>
          </a:r>
          <a:r>
            <a:rPr lang="ar-SA" sz="2700" kern="1200" dirty="0"/>
            <a:t> لَمْ يَحِضْنَ </a:t>
          </a:r>
          <a:r>
            <a:rPr lang="ar-SA" sz="2700" kern="1200" dirty="0" err="1"/>
            <a:t>ۚ</a:t>
          </a:r>
          <a:r>
            <a:rPr lang="ar-SA" sz="2700" kern="1200" dirty="0"/>
            <a:t> </a:t>
          </a:r>
          <a:r>
            <a:rPr lang="ar-SA" sz="2700" kern="1200" dirty="0" err="1"/>
            <a:t>وَأُو۟لَـٰتُ</a:t>
          </a:r>
          <a:r>
            <a:rPr lang="ar-SA" sz="2700" kern="1200" dirty="0"/>
            <a:t> </a:t>
          </a:r>
          <a:r>
            <a:rPr lang="ar-SA" sz="2700" kern="1200" dirty="0" err="1"/>
            <a:t>ٱلْأَحْمَالِ</a:t>
          </a:r>
          <a:r>
            <a:rPr lang="ar-SA" sz="2700" kern="1200" dirty="0"/>
            <a:t> أَجَلُهُنَّ أَن يَضَعْنَ حَمْلَهُنَّ} </a:t>
          </a:r>
          <a:endParaRPr lang="en-US" sz="2700" kern="1200" dirty="0"/>
        </a:p>
      </dsp:txBody>
      <dsp:txXfrm>
        <a:off x="604289" y="243204"/>
        <a:ext cx="9851585" cy="1254125"/>
      </dsp:txXfrm>
    </dsp:sp>
    <dsp:sp modelId="{6AF0AA9B-2A61-7A47-A36F-E00582C1B920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D4A75F-A46B-6E46-9D72-08EE3BFE4E94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وتجب أيضاً عدة الأشهر على المتوفى عنها زوجها في زواج صحيح قبل، أو بعد الدخول، إن لم تكن حاملاً</a:t>
          </a:r>
          <a:endParaRPr lang="en-US" sz="2700" kern="1200" dirty="0"/>
        </a:p>
      </dsp:txBody>
      <dsp:txXfrm>
        <a:off x="920631" y="1740535"/>
        <a:ext cx="9535243" cy="870267"/>
      </dsp:txXfrm>
    </dsp:sp>
    <dsp:sp modelId="{2BF6E063-66AF-8B45-8B6E-B487AE7941EC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B95F7-DA86-D84A-A2B9-3C5E47257DB7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{</a:t>
          </a:r>
          <a:r>
            <a:rPr lang="ar-SA" sz="2700" kern="1200" dirty="0" err="1"/>
            <a:t>وَٱلَّذِينَ</a:t>
          </a:r>
          <a:r>
            <a:rPr lang="ar-SA" sz="2700" kern="1200" dirty="0"/>
            <a:t> يُتَوَفَّوْنَ مِنكُمْ وَيَذَرُونَ </a:t>
          </a:r>
          <a:r>
            <a:rPr lang="ar-SA" sz="2700" kern="1200" dirty="0" err="1"/>
            <a:t>أَزْوَٰجًا</a:t>
          </a:r>
          <a:r>
            <a:rPr lang="ar-SA" sz="2700" kern="1200" dirty="0"/>
            <a:t> يَتَرَبَّصْنَ بِأَنفُسِهِنَّ أَرْبَعَةَ أَشْهُرٍ وَعَشْرًا وَعَشْرًا </a:t>
          </a:r>
          <a:r>
            <a:rPr lang="ar-SA" sz="2700" kern="1200" dirty="0" err="1"/>
            <a:t>ۖ</a:t>
          </a:r>
          <a:r>
            <a:rPr lang="ar-SA" sz="2700" kern="1200" dirty="0"/>
            <a:t> فَإِذَا بَلَغْنَ أَجَلَهُنَّ فَلَا جُنَاحَ عَلَيْكُمْ فِيمَا فَعَلْنَ </a:t>
          </a:r>
          <a:r>
            <a:rPr lang="ar-SA" sz="2700" kern="1200" dirty="0" err="1"/>
            <a:t>فِىٓ</a:t>
          </a:r>
          <a:r>
            <a:rPr lang="ar-SA" sz="2700" kern="1200" dirty="0"/>
            <a:t> أَنفُسِهِنَّ </a:t>
          </a:r>
          <a:r>
            <a:rPr lang="ar-SA" sz="2700" kern="1200" dirty="0" err="1"/>
            <a:t>بِٱلْمَعْرُوفِ</a:t>
          </a:r>
          <a:r>
            <a:rPr lang="ar-SA" sz="2700" kern="1200" dirty="0"/>
            <a:t>} </a:t>
          </a:r>
          <a:endParaRPr lang="en-US" sz="2700" kern="1200" dirty="0"/>
        </a:p>
      </dsp:txBody>
      <dsp:txXfrm>
        <a:off x="604289" y="3045936"/>
        <a:ext cx="9851585" cy="870267"/>
      </dsp:txXfrm>
    </dsp:sp>
    <dsp:sp modelId="{63B4133F-CBD7-0540-BAA8-28C6A29AA0E9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6/10/22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2022-06-10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2022-06-10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2022-06-10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2022-06-10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2022-06-10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2022-06-10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2022-06-10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2022-06-10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2022-06-10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2022-06-10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2022-06-10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العدة</a:t>
            </a:r>
            <a:r>
              <a:rPr lang="de-DE" dirty="0"/>
              <a:t> </a:t>
            </a: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د. هدى 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2834640" y="1851659"/>
            <a:ext cx="5669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الثالثة عشرة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A46F4-E986-E74B-BC18-FC8299036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عدة الأشهر</a:t>
            </a:r>
            <a:r>
              <a:rPr lang="de-DE" dirty="0"/>
              <a:t>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80D1B-8D30-D247-9FF9-6B1E4B2F1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5614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06D3-1098-BE42-B0AB-FFA45039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8C76D-D203-BA42-A484-EB6255549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32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80B0D-81D0-4A41-AAC9-58A0F56C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عدة الحمل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B0D4466-3EF0-C74D-971C-A4604FE7A8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9659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C7B5D-8F88-2348-B883-4D4BF090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06C41-A7C5-6E49-BE96-A1CD7C9E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34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C768A-1795-5A49-81E9-B8635D8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العدة</a:t>
            </a:r>
            <a:endParaRPr lang="de-DE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7CAB3546-D6E1-F443-9AC0-FEBAB8A7E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0317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0EAC1-9FE6-7048-AC83-08A723AC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99C31-A6F5-8347-AC43-B1554F606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9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E8DD1-D6EE-DC4F-B063-712CB34BD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الحكم الشرعي للعدة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762E3F2-9FEF-9C43-A7EE-276987430B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5991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E3F61-260A-BC4B-92B2-6F883451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4552D0-15E0-5F43-9937-9F0034CA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68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513B3-B191-7B40-9C83-79145168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الحكم الشرعي للعدة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1DC07B8-4481-2340-B51C-4799ED3E1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2250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C306F-E0C6-CE45-AD40-CB13FD52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1BEAD-5BF6-7743-A384-DD662211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7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52E0-F46A-284B-AF52-94C0365F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على من تجب العدة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E44E072-E164-494C-8160-E53ED7457B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9909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23E8F-BA90-CA4F-8C2C-665B99F6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A0DCC-7E47-B649-9053-58809D97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8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1BE73-A3C5-AF4D-BAD9-35DF8689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الحكمة من تشريع العدة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70B7F7-8985-E847-918F-468D2CB2B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3313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842F0-C7A8-614B-9E32-4FB2A2F0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9BAA6-5FC7-1C42-95C5-2A67C9381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1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C7F57-F160-B241-93A3-CB5015B72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أنواع العدد ومقاديرها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1B20E12-A8F2-1848-8F6A-D351C025DD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6920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01BD2-0F69-B448-AE21-D2346918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340C48-10DD-AD4B-87BE-9249BCDC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2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E943-F12B-B346-924C-E00F6B8A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عدة القروء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6BDE8A4-1051-7647-AEED-C3CF99C49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2616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7191E-5BEB-294A-BEB6-5B169BAD6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1D7F8B-7AD8-A840-9158-E156FD12E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9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C5C88-737F-B449-A45D-5588C181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عدة القروء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4491319-D757-4046-A483-C319A716E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6828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47A71-1AE2-AF49-A330-52A96DD6F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6023D-28B2-8549-9E5B-F9BD5F6F2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8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3089</TotalTime>
  <Words>696</Words>
  <Application>Microsoft Macintosh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العدة  </vt:lpstr>
      <vt:lpstr>العدة</vt:lpstr>
      <vt:lpstr>الحكم الشرعي للعدة </vt:lpstr>
      <vt:lpstr>الحكم الشرعي للعدة </vt:lpstr>
      <vt:lpstr>على من تجب العدة</vt:lpstr>
      <vt:lpstr>الحكمة من تشريع العدة</vt:lpstr>
      <vt:lpstr>أنواع العدد ومقاديرها </vt:lpstr>
      <vt:lpstr>عدة القروء</vt:lpstr>
      <vt:lpstr>عدة القروء</vt:lpstr>
      <vt:lpstr>عدة الأشهر </vt:lpstr>
      <vt:lpstr>عدة الحمل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252</cp:revision>
  <dcterms:created xsi:type="dcterms:W3CDTF">2020-09-13T17:12:40Z</dcterms:created>
  <dcterms:modified xsi:type="dcterms:W3CDTF">2022-06-11T06:40:12Z</dcterms:modified>
</cp:coreProperties>
</file>