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7" r:id="rId2"/>
    <p:sldId id="271" r:id="rId3"/>
    <p:sldId id="264" r:id="rId4"/>
    <p:sldId id="270" r:id="rId5"/>
    <p:sldId id="269" r:id="rId6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205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28/04/1443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4367014" y="548680"/>
            <a:ext cx="3702161" cy="1893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2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KW" sz="5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منهج</a:t>
            </a:r>
            <a:endParaRPr lang="en-US" sz="54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KW" sz="5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KW" sz="5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lawi Symbols" panose="05000000000000000000" pitchFamily="2" charset="2"/>
                <a:ea typeface="Calibri"/>
                <a:cs typeface="DecoType Thuluth II" panose="02010000000000000000" pitchFamily="2" charset="-78"/>
                <a:sym typeface="Calibri"/>
              </a:rPr>
              <a:t>التفسير</a:t>
            </a:r>
            <a:endParaRPr sz="5400" b="1" i="0" u="none" strike="noStrike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lawi Symbols" panose="05000000000000000000" pitchFamily="2" charset="2"/>
              <a:ea typeface="Calibri"/>
              <a:cs typeface="DecoType Thuluth II" panose="02010000000000000000" pitchFamily="2" charset="-78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55764" y="1609246"/>
            <a:ext cx="2145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828537" y="2924945"/>
            <a:ext cx="4138975" cy="9651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800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  <a:sym typeface="Calibri"/>
              </a:rPr>
              <a:t>الفصل الدراسي الثالث</a:t>
            </a:r>
            <a:endParaRPr lang="en-US" sz="4800" dirty="0" smtClean="0">
              <a:ln w="222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8538" y="4771390"/>
            <a:ext cx="4138975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Shikh kamal\Desktop\اسمي ثلث وطغراء\دكتور كمال3.jf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787" y="4027075"/>
            <a:ext cx="3250777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6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790950" y="310893"/>
            <a:ext cx="4648980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</a:t>
            </a: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(9)</a:t>
            </a:r>
            <a:endParaRPr lang="ar-KW" sz="1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  <a:p>
            <a:pPr algn="ctr">
              <a:buClr>
                <a:prstClr val="black"/>
              </a:buClr>
              <a:buSzPts val="6000"/>
            </a:pPr>
            <a:r>
              <a:rPr lang="ar-KW" sz="1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 </a:t>
            </a: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الجمعة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31911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4154307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57641" y="2204864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13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5957" y="194162"/>
            <a:ext cx="996208" cy="727633"/>
          </a:xfrm>
          <a:prstGeom prst="rect">
            <a:avLst/>
          </a:prstGeom>
        </p:spPr>
      </p:pic>
      <p:sp>
        <p:nvSpPr>
          <p:cNvPr id="17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978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806968" y="1916832"/>
            <a:ext cx="10218989" cy="4536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</a:t>
            </a:r>
            <a:r>
              <a:rPr lang="ar-KW" sz="3200" b="1" dirty="0"/>
              <a:t> 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وَإِذا رَأَوْا تِجارَةً أَوْ لَهْواً انْفَضُّوا إِلَيْها﴾ الآية.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جابر بن عبد الله، قال: كان رسول الله -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يخطبُ يومَ الجُمعة، إذ أقبلتْ عِير قد قَدِمَتْ من الشام فخرجوا إليها، حتى لم يبق معه إلا اثنا عشرَ رجلاً.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فأنزل الله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﴿وَإِذا رَأَوْا تِجارَةً أَوْ لَهْواً انْفَضُّوا إِلَيْها وَتَرَكُوكَ قائِماً﴾.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المفسرون: أصاب أهلَ المدينة جوعٌ وغَلاء سعرٍ، فقدم دِحْيَة بن خَليفةَ الكلبيُّ في تجارة من الشام، وضُرب لها طبلٌ يُؤْذِنُ الناسَ بقدومه، ورسولُ الله -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يخطب يوم الجُمُعة، فخرج إليه الناسُ ولم يبق في المسجد إلا اثنا عشرَ رجلاً منهم أبو بكر وعمر. فنزلت هذه الآية، فقال النبي -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والذي نفسُ محمدٍ بيده! لو تَتَابَعْتُم حتى لم يبق أحدٌ منكم، لسَالَ بكم الوَادِي ناراً.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455246" y="1124744"/>
            <a:ext cx="5010173" cy="608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4739147" y="260648"/>
            <a:ext cx="26522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الجمعة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037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4574422" y="260648"/>
            <a:ext cx="3032952" cy="61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الجمعة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631638" y="1340768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 الألفاظ: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21833"/>
              </p:ext>
            </p:extLst>
          </p:nvPr>
        </p:nvGraphicFramePr>
        <p:xfrm>
          <a:off x="609600" y="2298160"/>
          <a:ext cx="10598174" cy="343509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19708"/>
                <a:gridCol w="3179379"/>
                <a:gridCol w="2170702"/>
                <a:gridCol w="312838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معناها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en-US" sz="2800" b="1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معناها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327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﴿يسبّح لله﴾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3065" algn="r"/>
                        </a:tabLst>
                      </a:pPr>
                      <a:r>
                        <a:rPr lang="ar-KW" sz="2800" b="1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يُنزّهه ويُمَجّده تعالى ويدلّ </a:t>
                      </a:r>
                      <a:r>
                        <a:rPr lang="ar-KW" sz="2800" b="1" dirty="0" smtClean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عليه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﴿الملك﴾</a:t>
                      </a:r>
                      <a:endParaRPr lang="en-US" sz="2800" b="1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مالك الأشياء كلّها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﴿القدوس﴾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البليغ في النّزاهة عن النّقائص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﴿العزيز﴾</a:t>
                      </a:r>
                      <a:endParaRPr lang="en-US" sz="2800" b="1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القادر الغالب القاهر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﴿الأميين﴾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العرب المعاصرين له صلى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ar-KW" sz="2800" b="1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﴿يزكّيهم﴾</a:t>
                      </a:r>
                      <a:endParaRPr lang="en-US" sz="2800" b="1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يُطهّرُهم من أدناس الجاهليّة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﴿آخرين منهم﴾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من العَرَب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﴿لمّا يَلحقوا بهم﴾</a:t>
                      </a:r>
                      <a:endParaRPr lang="en-US" sz="2800" b="1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لمْ يلحقوا بهمْ بَعد وسيلحقون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﴿حُمّلوا التوراة﴾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كُلّفوا العمل بما فيها (اليهود)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﴿يَحْمِل أسفارًا﴾</a:t>
                      </a:r>
                      <a:endParaRPr lang="en-US" sz="2800" b="1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كُتبا عظاما ولا ينتفع بها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﴿هَادوا﴾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تديّنوا باليهودية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480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4727054" y="260648"/>
            <a:ext cx="2730744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الجمعة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239222" y="1484784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الآيات: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867967" y="2276872"/>
            <a:ext cx="9061220" cy="98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 منَّة الله على هذه الأمة في تفضيلها وهدايتها بالرسول -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بعد ضلالها، والإلزام بطاعته، والتحذير من مشابهة اليهود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474951" y="3429000"/>
            <a:ext cx="4876839" cy="51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فوائد الآيات: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657944" y="3965945"/>
            <a:ext cx="10285357" cy="2487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عظم منة النبي -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على البشرية عامة وعلى العرب خصوصًا، حيث كانوا في جاهلية وضياع.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الهداية فضل من الله وحده، تطلب منه وتستجلب بطاعته.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تكذيب دعوى اليهود أنهم أولياء الله؛ بتحدّيهم أن يتمنوا الموت إن كانوا صادقين في دعواهم لأن الولي يشتاق لحبيبه.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403</Words>
  <Application>Microsoft Office PowerPoint</Application>
  <PresentationFormat>مخصص</PresentationFormat>
  <Paragraphs>60</Paragraphs>
  <Slides>5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Dr. kamal</cp:lastModifiedBy>
  <cp:revision>76</cp:revision>
  <dcterms:created xsi:type="dcterms:W3CDTF">2020-09-26T19:22:49Z</dcterms:created>
  <dcterms:modified xsi:type="dcterms:W3CDTF">2021-12-04T15:42:18Z</dcterms:modified>
</cp:coreProperties>
</file>