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sldIdLst>
    <p:sldId id="256" r:id="rId2"/>
    <p:sldId id="435" r:id="rId3"/>
    <p:sldId id="259" r:id="rId4"/>
    <p:sldId id="293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854"/>
    <p:restoredTop sz="92683"/>
  </p:normalViewPr>
  <p:slideViewPr>
    <p:cSldViewPr snapToGrid="0" snapToObjects="1">
      <p:cViewPr varScale="1">
        <p:scale>
          <a:sx n="60" d="100"/>
          <a:sy n="60" d="100"/>
        </p:scale>
        <p:origin x="118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05ADCE-D0F6-422E-A242-6577D6EE78C3}" type="doc">
      <dgm:prSet loTypeId="urn:microsoft.com/office/officeart/2005/8/layout/list1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2C77B128-EA26-49E6-88F9-E9FBCAA3A61D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المنفصلة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62DDBC7-1E9E-40F3-83FE-E036E103F863}" type="parTrans" cxnId="{79BFB3DE-26ED-4ACF-B6FF-2A2B3E7A038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8B174559-956E-42FE-92DC-5978D2930E79}" type="sibTrans" cxnId="{79BFB3DE-26ED-4ACF-B6FF-2A2B3E7A038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A552BBE-015D-4071-A1EC-8B9882E94C65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المتصلة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A4EEF3C-0516-4F2F-8505-ED794E3B8A44}" type="parTrans" cxnId="{C3E7593B-021E-42D7-AAED-7687A889FB9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2CE3A710-89EC-4FF7-941D-D9EA1BA840B8}" type="sibTrans" cxnId="{C3E7593B-021E-42D7-AAED-7687A889FB96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274475-A7C9-4C34-8FC2-507B3F195890}">
      <dgm:prSet phldrT="[Text]"/>
      <dgm:spPr/>
      <dgm:t>
        <a:bodyPr lIns="0" rIns="0"/>
        <a:lstStyle/>
        <a:p>
          <a:pPr algn="just" rtl="1"/>
          <a:r>
            <a:rPr lang="ar-EG">
              <a:latin typeface="Sakkal Majalla" panose="02000000000000000000" pitchFamily="2" charset="-78"/>
              <a:cs typeface="Sakkal Majalla" panose="02000000000000000000" pitchFamily="2" charset="-78"/>
            </a:rPr>
            <a:t>الصفة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0EF55E00-0F8E-49D0-9C81-37CD9F57F2C9}" type="sibTrans" cxnId="{DB63E84D-98D6-4639-9ED3-32BBADE050AA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512AAB8-3C73-46B6-AFB1-AD6BD13D172D}" type="parTrans" cxnId="{DB63E84D-98D6-4639-9ED3-32BBADE050AA}">
      <dgm:prSet/>
      <dgm:spPr/>
      <dgm:t>
        <a:bodyPr/>
        <a:lstStyle/>
        <a:p>
          <a:pPr algn="just" rtl="1"/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E389E6E-73D1-4A47-B1DB-DA0B8F111C91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المستترة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FB4FD9C-213C-4D0F-81DE-2381B9830ECE}" type="parTrans" cxnId="{E62AE5F5-9421-48EE-8263-EDE21ED5B7FD}">
      <dgm:prSet/>
      <dgm:spPr/>
      <dgm:t>
        <a:bodyPr/>
        <a:lstStyle/>
        <a:p>
          <a:endParaRPr lang="en-US"/>
        </a:p>
      </dgm:t>
    </dgm:pt>
    <dgm:pt modelId="{B326B234-767E-4F95-96B5-B94713CF45C2}" type="sibTrans" cxnId="{E62AE5F5-9421-48EE-8263-EDE21ED5B7FD}">
      <dgm:prSet/>
      <dgm:spPr/>
      <dgm:t>
        <a:bodyPr/>
        <a:lstStyle/>
        <a:p>
          <a:endParaRPr lang="en-US"/>
        </a:p>
      </dgm:t>
    </dgm:pt>
    <dgm:pt modelId="{720065ED-0D62-45C2-BCF4-F55327935433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الجر بحرف الجر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25F6B1A-972D-4A37-9D53-61695EF593BB}" type="parTrans" cxnId="{FEDA3F4B-6DD9-4AE3-9661-EF6913E935BA}">
      <dgm:prSet/>
      <dgm:spPr/>
      <dgm:t>
        <a:bodyPr/>
        <a:lstStyle/>
        <a:p>
          <a:endParaRPr lang="en-US"/>
        </a:p>
      </dgm:t>
    </dgm:pt>
    <dgm:pt modelId="{2A5B26F9-3A79-49A9-89AB-CD7E05AF789C}" type="sibTrans" cxnId="{FEDA3F4B-6DD9-4AE3-9661-EF6913E935BA}">
      <dgm:prSet/>
      <dgm:spPr/>
      <dgm:t>
        <a:bodyPr/>
        <a:lstStyle/>
        <a:p>
          <a:endParaRPr lang="en-US"/>
        </a:p>
      </dgm:t>
    </dgm:pt>
    <dgm:pt modelId="{41FEC05A-C83F-4BCB-8107-7E8C776E2C8A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الاسم الموصول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284F233-DE11-4E1A-AA81-7917FE1772BC}" type="parTrans" cxnId="{2AAEF21B-ED79-4CCC-AC38-23E15F365A2F}">
      <dgm:prSet/>
      <dgm:spPr/>
      <dgm:t>
        <a:bodyPr/>
        <a:lstStyle/>
        <a:p>
          <a:endParaRPr lang="en-US"/>
        </a:p>
      </dgm:t>
    </dgm:pt>
    <dgm:pt modelId="{ECF41E15-9E23-4758-B42B-4475C47AB803}" type="sibTrans" cxnId="{2AAEF21B-ED79-4CCC-AC38-23E15F365A2F}">
      <dgm:prSet/>
      <dgm:spPr/>
      <dgm:t>
        <a:bodyPr/>
        <a:lstStyle/>
        <a:p>
          <a:endParaRPr lang="en-US"/>
        </a:p>
      </dgm:t>
    </dgm:pt>
    <dgm:pt modelId="{785184EA-3FEF-4E71-9401-9B29C47507B2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العطف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55A2EA28-E1F5-42A5-8520-F8FDB7D462E4}" type="parTrans" cxnId="{95E7AEE8-8AFB-4D3C-91EA-9295737303B2}">
      <dgm:prSet/>
      <dgm:spPr/>
      <dgm:t>
        <a:bodyPr/>
        <a:lstStyle/>
        <a:p>
          <a:endParaRPr lang="en-US"/>
        </a:p>
      </dgm:t>
    </dgm:pt>
    <dgm:pt modelId="{B68F23EC-1DDE-4F1C-A4F7-5A12D805591B}" type="sibTrans" cxnId="{95E7AEE8-8AFB-4D3C-91EA-9295737303B2}">
      <dgm:prSet/>
      <dgm:spPr/>
      <dgm:t>
        <a:bodyPr/>
        <a:lstStyle/>
        <a:p>
          <a:endParaRPr lang="en-US"/>
        </a:p>
      </dgm:t>
    </dgm:pt>
    <dgm:pt modelId="{88C0B07B-8D93-4510-BECF-06FB94408D28}">
      <dgm:prSet phldrT="[Text]"/>
      <dgm:spPr/>
      <dgm:t>
        <a:bodyPr lIns="0" rIns="0"/>
        <a:lstStyle/>
        <a:p>
          <a:pPr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الإضافة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8752091-D3D9-4DBF-BC90-37B67D612627}" type="parTrans" cxnId="{A82FA63B-7D99-4521-A768-FE600F74D8F8}">
      <dgm:prSet/>
      <dgm:spPr/>
      <dgm:t>
        <a:bodyPr/>
        <a:lstStyle/>
        <a:p>
          <a:endParaRPr lang="en-US"/>
        </a:p>
      </dgm:t>
    </dgm:pt>
    <dgm:pt modelId="{4F4214E3-1337-4BB9-9D7D-47390B87CDD2}" type="sibTrans" cxnId="{A82FA63B-7D99-4521-A768-FE600F74D8F8}">
      <dgm:prSet/>
      <dgm:spPr/>
      <dgm:t>
        <a:bodyPr/>
        <a:lstStyle/>
        <a:p>
          <a:endParaRPr lang="en-US"/>
        </a:p>
      </dgm:t>
    </dgm:pt>
    <dgm:pt modelId="{7A6170A0-14E5-499A-99C4-ED53D6D9EEE6}">
      <dgm:prSet phldrT="[Text]"/>
      <dgm:spPr/>
      <dgm:t>
        <a:bodyPr lIns="0" rIns="0"/>
        <a:lstStyle/>
        <a:p>
          <a:pPr algn="just" rtl="1"/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المبني والمعرب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C1A49BD-05C8-478C-AC68-B1A570983452}" type="parTrans" cxnId="{5928FA48-DDA6-402E-9B9D-29AD1EB41C05}">
      <dgm:prSet/>
      <dgm:spPr/>
      <dgm:t>
        <a:bodyPr/>
        <a:lstStyle/>
        <a:p>
          <a:endParaRPr lang="en-US"/>
        </a:p>
      </dgm:t>
    </dgm:pt>
    <dgm:pt modelId="{EDF07AB6-103A-4393-968B-BB9C7A950098}" type="sibTrans" cxnId="{5928FA48-DDA6-402E-9B9D-29AD1EB41C05}">
      <dgm:prSet/>
      <dgm:spPr/>
      <dgm:t>
        <a:bodyPr/>
        <a:lstStyle/>
        <a:p>
          <a:endParaRPr lang="en-US"/>
        </a:p>
      </dgm:t>
    </dgm:pt>
    <dgm:pt modelId="{A562B768-F65B-4711-87A3-AF602F51F512}" type="pres">
      <dgm:prSet presAssocID="{8F05ADCE-D0F6-422E-A242-6577D6EE78C3}" presName="linear" presStyleCnt="0">
        <dgm:presLayoutVars>
          <dgm:dir val="rev"/>
          <dgm:animLvl val="lvl"/>
          <dgm:resizeHandles val="exact"/>
        </dgm:presLayoutVars>
      </dgm:prSet>
      <dgm:spPr/>
    </dgm:pt>
    <dgm:pt modelId="{6324B276-1032-45FF-9068-65F91FAE03D5}" type="pres">
      <dgm:prSet presAssocID="{38274475-A7C9-4C34-8FC2-507B3F195890}" presName="parentLin" presStyleCnt="0"/>
      <dgm:spPr/>
    </dgm:pt>
    <dgm:pt modelId="{082FBE13-29D9-406C-BBA2-30E2D89AF901}" type="pres">
      <dgm:prSet presAssocID="{38274475-A7C9-4C34-8FC2-507B3F195890}" presName="parentLeftMargin" presStyleLbl="node1" presStyleIdx="0" presStyleCnt="9"/>
      <dgm:spPr/>
    </dgm:pt>
    <dgm:pt modelId="{0EA2069B-3659-4929-8E8C-525B8015012F}" type="pres">
      <dgm:prSet presAssocID="{38274475-A7C9-4C34-8FC2-507B3F195890}" presName="parentText" presStyleLbl="node1" presStyleIdx="0" presStyleCnt="9" custLinFactNeighborY="-2511">
        <dgm:presLayoutVars>
          <dgm:chMax val="0"/>
          <dgm:bulletEnabled val="1"/>
        </dgm:presLayoutVars>
      </dgm:prSet>
      <dgm:spPr/>
    </dgm:pt>
    <dgm:pt modelId="{C378BDE7-F81C-4B94-9131-9BBD584D4D36}" type="pres">
      <dgm:prSet presAssocID="{38274475-A7C9-4C34-8FC2-507B3F195890}" presName="negativeSpace" presStyleCnt="0"/>
      <dgm:spPr/>
    </dgm:pt>
    <dgm:pt modelId="{DCB64462-C54F-4F86-8F6D-7F6FEEF1E1BD}" type="pres">
      <dgm:prSet presAssocID="{38274475-A7C9-4C34-8FC2-507B3F195890}" presName="childText" presStyleLbl="conFgAcc1" presStyleIdx="0" presStyleCnt="9">
        <dgm:presLayoutVars>
          <dgm:bulletEnabled val="1"/>
        </dgm:presLayoutVars>
      </dgm:prSet>
      <dgm:spPr/>
    </dgm:pt>
    <dgm:pt modelId="{883FAB04-01BB-46C7-B825-B7DE62A168B8}" type="pres">
      <dgm:prSet presAssocID="{0EF55E00-0F8E-49D0-9C81-37CD9F57F2C9}" presName="spaceBetweenRectangles" presStyleCnt="0"/>
      <dgm:spPr/>
    </dgm:pt>
    <dgm:pt modelId="{BE91F7B9-F6FE-4C1E-A0DD-4D1573600D77}" type="pres">
      <dgm:prSet presAssocID="{88C0B07B-8D93-4510-BECF-06FB94408D28}" presName="parentLin" presStyleCnt="0"/>
      <dgm:spPr/>
    </dgm:pt>
    <dgm:pt modelId="{2F0F0828-087E-496A-8DC2-B8B41A1E2135}" type="pres">
      <dgm:prSet presAssocID="{88C0B07B-8D93-4510-BECF-06FB94408D28}" presName="parentLeftMargin" presStyleLbl="node1" presStyleIdx="0" presStyleCnt="9"/>
      <dgm:spPr/>
    </dgm:pt>
    <dgm:pt modelId="{88AB7A23-D7D4-4061-B404-36364C057BFA}" type="pres">
      <dgm:prSet presAssocID="{88C0B07B-8D93-4510-BECF-06FB94408D28}" presName="parentText" presStyleLbl="node1" presStyleIdx="1" presStyleCnt="9">
        <dgm:presLayoutVars>
          <dgm:chMax val="0"/>
          <dgm:bulletEnabled val="1"/>
        </dgm:presLayoutVars>
      </dgm:prSet>
      <dgm:spPr/>
    </dgm:pt>
    <dgm:pt modelId="{A7CD9565-0BDC-4DAA-9291-EDC1DE1794F6}" type="pres">
      <dgm:prSet presAssocID="{88C0B07B-8D93-4510-BECF-06FB94408D28}" presName="negativeSpace" presStyleCnt="0"/>
      <dgm:spPr/>
    </dgm:pt>
    <dgm:pt modelId="{8387AD6A-4F27-4B95-A562-1683FBF649FF}" type="pres">
      <dgm:prSet presAssocID="{88C0B07B-8D93-4510-BECF-06FB94408D28}" presName="childText" presStyleLbl="conFgAcc1" presStyleIdx="1" presStyleCnt="9">
        <dgm:presLayoutVars>
          <dgm:bulletEnabled val="1"/>
        </dgm:presLayoutVars>
      </dgm:prSet>
      <dgm:spPr/>
    </dgm:pt>
    <dgm:pt modelId="{651D4933-AEDC-4D62-BAEE-DA0BCCE9DACF}" type="pres">
      <dgm:prSet presAssocID="{4F4214E3-1337-4BB9-9D7D-47390B87CDD2}" presName="spaceBetweenRectangles" presStyleCnt="0"/>
      <dgm:spPr/>
    </dgm:pt>
    <dgm:pt modelId="{0422C4DB-126F-4A1B-9BC2-987888C4B2EF}" type="pres">
      <dgm:prSet presAssocID="{7A6170A0-14E5-499A-99C4-ED53D6D9EEE6}" presName="parentLin" presStyleCnt="0"/>
      <dgm:spPr/>
    </dgm:pt>
    <dgm:pt modelId="{4A0CFFEA-1584-43A3-B42E-1C0F89462329}" type="pres">
      <dgm:prSet presAssocID="{7A6170A0-14E5-499A-99C4-ED53D6D9EEE6}" presName="parentLeftMargin" presStyleLbl="node1" presStyleIdx="1" presStyleCnt="9"/>
      <dgm:spPr/>
    </dgm:pt>
    <dgm:pt modelId="{9C7476C0-093A-411B-B403-C030576AD46F}" type="pres">
      <dgm:prSet presAssocID="{7A6170A0-14E5-499A-99C4-ED53D6D9EEE6}" presName="parentText" presStyleLbl="node1" presStyleIdx="2" presStyleCnt="9">
        <dgm:presLayoutVars>
          <dgm:chMax val="0"/>
          <dgm:bulletEnabled val="1"/>
        </dgm:presLayoutVars>
      </dgm:prSet>
      <dgm:spPr/>
    </dgm:pt>
    <dgm:pt modelId="{95FDB443-B057-4C2E-86F0-1F96C542FDB5}" type="pres">
      <dgm:prSet presAssocID="{7A6170A0-14E5-499A-99C4-ED53D6D9EEE6}" presName="negativeSpace" presStyleCnt="0"/>
      <dgm:spPr/>
    </dgm:pt>
    <dgm:pt modelId="{AFE274BA-AFE9-47FD-8F38-6873B8EE4A76}" type="pres">
      <dgm:prSet presAssocID="{7A6170A0-14E5-499A-99C4-ED53D6D9EEE6}" presName="childText" presStyleLbl="conFgAcc1" presStyleIdx="2" presStyleCnt="9">
        <dgm:presLayoutVars>
          <dgm:bulletEnabled val="1"/>
        </dgm:presLayoutVars>
      </dgm:prSet>
      <dgm:spPr/>
    </dgm:pt>
    <dgm:pt modelId="{35F04CBD-70A5-4573-A5EE-12D094CB2036}" type="pres">
      <dgm:prSet presAssocID="{EDF07AB6-103A-4393-968B-BB9C7A950098}" presName="spaceBetweenRectangles" presStyleCnt="0"/>
      <dgm:spPr/>
    </dgm:pt>
    <dgm:pt modelId="{E37371B2-4336-4C9F-B1DA-81D0DA467D77}" type="pres">
      <dgm:prSet presAssocID="{2C77B128-EA26-49E6-88F9-E9FBCAA3A61D}" presName="parentLin" presStyleCnt="0"/>
      <dgm:spPr/>
    </dgm:pt>
    <dgm:pt modelId="{D57C2251-46C3-40CF-A23E-B7CC9245A50A}" type="pres">
      <dgm:prSet presAssocID="{2C77B128-EA26-49E6-88F9-E9FBCAA3A61D}" presName="parentLeftMargin" presStyleLbl="node1" presStyleIdx="2" presStyleCnt="9"/>
      <dgm:spPr/>
    </dgm:pt>
    <dgm:pt modelId="{170DE394-6C4F-4C09-B119-0910362E0669}" type="pres">
      <dgm:prSet presAssocID="{2C77B128-EA26-49E6-88F9-E9FBCAA3A61D}" presName="parentText" presStyleLbl="node1" presStyleIdx="3" presStyleCnt="9" custLinFactNeighborY="-2511">
        <dgm:presLayoutVars>
          <dgm:chMax val="0"/>
          <dgm:bulletEnabled val="1"/>
        </dgm:presLayoutVars>
      </dgm:prSet>
      <dgm:spPr/>
    </dgm:pt>
    <dgm:pt modelId="{6F9A6523-39D3-49E6-BE71-90EC653D8C75}" type="pres">
      <dgm:prSet presAssocID="{2C77B128-EA26-49E6-88F9-E9FBCAA3A61D}" presName="negativeSpace" presStyleCnt="0"/>
      <dgm:spPr/>
    </dgm:pt>
    <dgm:pt modelId="{DA6EC800-4A5E-4433-B1BD-149B73673078}" type="pres">
      <dgm:prSet presAssocID="{2C77B128-EA26-49E6-88F9-E9FBCAA3A61D}" presName="childText" presStyleLbl="conFgAcc1" presStyleIdx="3" presStyleCnt="9">
        <dgm:presLayoutVars>
          <dgm:bulletEnabled val="1"/>
        </dgm:presLayoutVars>
      </dgm:prSet>
      <dgm:spPr/>
    </dgm:pt>
    <dgm:pt modelId="{F27338F8-BE83-42C1-BF94-69530EA418E8}" type="pres">
      <dgm:prSet presAssocID="{8B174559-956E-42FE-92DC-5978D2930E79}" presName="spaceBetweenRectangles" presStyleCnt="0"/>
      <dgm:spPr/>
    </dgm:pt>
    <dgm:pt modelId="{F6E9E715-2CDF-40A5-9C59-ADF2932B97F6}" type="pres">
      <dgm:prSet presAssocID="{BA552BBE-015D-4071-A1EC-8B9882E94C65}" presName="parentLin" presStyleCnt="0"/>
      <dgm:spPr/>
    </dgm:pt>
    <dgm:pt modelId="{3F464897-28F5-410E-9696-43F706A9FBE4}" type="pres">
      <dgm:prSet presAssocID="{BA552BBE-015D-4071-A1EC-8B9882E94C65}" presName="parentLeftMargin" presStyleLbl="node1" presStyleIdx="3" presStyleCnt="9"/>
      <dgm:spPr/>
    </dgm:pt>
    <dgm:pt modelId="{F041AEE6-7F0C-429F-A5D3-905F776C7E70}" type="pres">
      <dgm:prSet presAssocID="{BA552BBE-015D-4071-A1EC-8B9882E94C65}" presName="parentText" presStyleLbl="node1" presStyleIdx="4" presStyleCnt="9">
        <dgm:presLayoutVars>
          <dgm:chMax val="0"/>
          <dgm:bulletEnabled val="1"/>
        </dgm:presLayoutVars>
      </dgm:prSet>
      <dgm:spPr/>
    </dgm:pt>
    <dgm:pt modelId="{6F217867-A03D-4A8B-964D-8572C2F7D647}" type="pres">
      <dgm:prSet presAssocID="{BA552BBE-015D-4071-A1EC-8B9882E94C65}" presName="negativeSpace" presStyleCnt="0"/>
      <dgm:spPr/>
    </dgm:pt>
    <dgm:pt modelId="{342FEC3C-0F30-4065-BD27-3AF9C6FE50CB}" type="pres">
      <dgm:prSet presAssocID="{BA552BBE-015D-4071-A1EC-8B9882E94C65}" presName="childText" presStyleLbl="conFgAcc1" presStyleIdx="4" presStyleCnt="9">
        <dgm:presLayoutVars>
          <dgm:bulletEnabled val="1"/>
        </dgm:presLayoutVars>
      </dgm:prSet>
      <dgm:spPr/>
    </dgm:pt>
    <dgm:pt modelId="{13873FC4-CB6C-4F26-9E67-056A037B1112}" type="pres">
      <dgm:prSet presAssocID="{2CE3A710-89EC-4FF7-941D-D9EA1BA840B8}" presName="spaceBetweenRectangles" presStyleCnt="0"/>
      <dgm:spPr/>
    </dgm:pt>
    <dgm:pt modelId="{136AB654-68C2-49FB-A78D-1C0FCCD65422}" type="pres">
      <dgm:prSet presAssocID="{BE389E6E-73D1-4A47-B1DB-DA0B8F111C91}" presName="parentLin" presStyleCnt="0"/>
      <dgm:spPr/>
    </dgm:pt>
    <dgm:pt modelId="{F85E137B-B287-49D5-AB7C-5E21EFE425F5}" type="pres">
      <dgm:prSet presAssocID="{BE389E6E-73D1-4A47-B1DB-DA0B8F111C91}" presName="parentLeftMargin" presStyleLbl="node1" presStyleIdx="4" presStyleCnt="9"/>
      <dgm:spPr/>
    </dgm:pt>
    <dgm:pt modelId="{875FEDC5-8EE7-4749-BA84-B55728C6F936}" type="pres">
      <dgm:prSet presAssocID="{BE389E6E-73D1-4A47-B1DB-DA0B8F111C91}" presName="parentText" presStyleLbl="node1" presStyleIdx="5" presStyleCnt="9">
        <dgm:presLayoutVars>
          <dgm:chMax val="0"/>
          <dgm:bulletEnabled val="1"/>
        </dgm:presLayoutVars>
      </dgm:prSet>
      <dgm:spPr/>
    </dgm:pt>
    <dgm:pt modelId="{76D1A4AC-0957-4D3F-A883-EA0329E0D041}" type="pres">
      <dgm:prSet presAssocID="{BE389E6E-73D1-4A47-B1DB-DA0B8F111C91}" presName="negativeSpace" presStyleCnt="0"/>
      <dgm:spPr/>
    </dgm:pt>
    <dgm:pt modelId="{7D48F86F-0E40-40D0-BC36-F3E421836F75}" type="pres">
      <dgm:prSet presAssocID="{BE389E6E-73D1-4A47-B1DB-DA0B8F111C91}" presName="childText" presStyleLbl="conFgAcc1" presStyleIdx="5" presStyleCnt="9">
        <dgm:presLayoutVars>
          <dgm:bulletEnabled val="1"/>
        </dgm:presLayoutVars>
      </dgm:prSet>
      <dgm:spPr/>
    </dgm:pt>
    <dgm:pt modelId="{41891581-05B5-4FDB-AE4C-DD9CD6D6D6A6}" type="pres">
      <dgm:prSet presAssocID="{B326B234-767E-4F95-96B5-B94713CF45C2}" presName="spaceBetweenRectangles" presStyleCnt="0"/>
      <dgm:spPr/>
    </dgm:pt>
    <dgm:pt modelId="{2A4B1BAD-3939-4328-AA16-A8B484CFA8E7}" type="pres">
      <dgm:prSet presAssocID="{41FEC05A-C83F-4BCB-8107-7E8C776E2C8A}" presName="parentLin" presStyleCnt="0"/>
      <dgm:spPr/>
    </dgm:pt>
    <dgm:pt modelId="{F0D465D3-C3D0-40AA-9F3F-04C111D2A3DB}" type="pres">
      <dgm:prSet presAssocID="{41FEC05A-C83F-4BCB-8107-7E8C776E2C8A}" presName="parentLeftMargin" presStyleLbl="node1" presStyleIdx="5" presStyleCnt="9"/>
      <dgm:spPr/>
    </dgm:pt>
    <dgm:pt modelId="{79CC7473-FEB6-4D48-86CE-3DDF7BE64505}" type="pres">
      <dgm:prSet presAssocID="{41FEC05A-C83F-4BCB-8107-7E8C776E2C8A}" presName="parentText" presStyleLbl="node1" presStyleIdx="6" presStyleCnt="9">
        <dgm:presLayoutVars>
          <dgm:chMax val="0"/>
          <dgm:bulletEnabled val="1"/>
        </dgm:presLayoutVars>
      </dgm:prSet>
      <dgm:spPr/>
    </dgm:pt>
    <dgm:pt modelId="{F01B7095-EF0A-4F48-8ADA-DA2F5E440C82}" type="pres">
      <dgm:prSet presAssocID="{41FEC05A-C83F-4BCB-8107-7E8C776E2C8A}" presName="negativeSpace" presStyleCnt="0"/>
      <dgm:spPr/>
    </dgm:pt>
    <dgm:pt modelId="{C6C783DB-3550-412C-B9F3-82F28221DFB8}" type="pres">
      <dgm:prSet presAssocID="{41FEC05A-C83F-4BCB-8107-7E8C776E2C8A}" presName="childText" presStyleLbl="conFgAcc1" presStyleIdx="6" presStyleCnt="9">
        <dgm:presLayoutVars>
          <dgm:bulletEnabled val="1"/>
        </dgm:presLayoutVars>
      </dgm:prSet>
      <dgm:spPr/>
    </dgm:pt>
    <dgm:pt modelId="{E11DA672-CEC8-4B72-BF0D-570F67A15C20}" type="pres">
      <dgm:prSet presAssocID="{ECF41E15-9E23-4758-B42B-4475C47AB803}" presName="spaceBetweenRectangles" presStyleCnt="0"/>
      <dgm:spPr/>
    </dgm:pt>
    <dgm:pt modelId="{EFAFA99A-8A9F-4B0C-88C3-47EF0961A828}" type="pres">
      <dgm:prSet presAssocID="{785184EA-3FEF-4E71-9401-9B29C47507B2}" presName="parentLin" presStyleCnt="0"/>
      <dgm:spPr/>
    </dgm:pt>
    <dgm:pt modelId="{761D6CCF-E163-4837-8256-C52E2C9B9A66}" type="pres">
      <dgm:prSet presAssocID="{785184EA-3FEF-4E71-9401-9B29C47507B2}" presName="parentLeftMargin" presStyleLbl="node1" presStyleIdx="6" presStyleCnt="9"/>
      <dgm:spPr/>
    </dgm:pt>
    <dgm:pt modelId="{D735A9A2-A56D-4C94-8892-8343D5C17A56}" type="pres">
      <dgm:prSet presAssocID="{785184EA-3FEF-4E71-9401-9B29C47507B2}" presName="parentText" presStyleLbl="node1" presStyleIdx="7" presStyleCnt="9">
        <dgm:presLayoutVars>
          <dgm:chMax val="0"/>
          <dgm:bulletEnabled val="1"/>
        </dgm:presLayoutVars>
      </dgm:prSet>
      <dgm:spPr/>
    </dgm:pt>
    <dgm:pt modelId="{AD809F6D-CD7E-4233-A800-8ADF1363CAD2}" type="pres">
      <dgm:prSet presAssocID="{785184EA-3FEF-4E71-9401-9B29C47507B2}" presName="negativeSpace" presStyleCnt="0"/>
      <dgm:spPr/>
    </dgm:pt>
    <dgm:pt modelId="{65A5C3E1-CDEA-4947-9CC3-DAB20DD755E0}" type="pres">
      <dgm:prSet presAssocID="{785184EA-3FEF-4E71-9401-9B29C47507B2}" presName="childText" presStyleLbl="conFgAcc1" presStyleIdx="7" presStyleCnt="9">
        <dgm:presLayoutVars>
          <dgm:bulletEnabled val="1"/>
        </dgm:presLayoutVars>
      </dgm:prSet>
      <dgm:spPr/>
    </dgm:pt>
    <dgm:pt modelId="{2F91460B-1333-438D-8612-1587D4E2A802}" type="pres">
      <dgm:prSet presAssocID="{B68F23EC-1DDE-4F1C-A4F7-5A12D805591B}" presName="spaceBetweenRectangles" presStyleCnt="0"/>
      <dgm:spPr/>
    </dgm:pt>
    <dgm:pt modelId="{142E7BB9-7FFB-45AA-A875-C9391EFBA5BE}" type="pres">
      <dgm:prSet presAssocID="{720065ED-0D62-45C2-BCF4-F55327935433}" presName="parentLin" presStyleCnt="0"/>
      <dgm:spPr/>
    </dgm:pt>
    <dgm:pt modelId="{A72A0D5A-E2B0-4E2B-8082-6500DEE87CF1}" type="pres">
      <dgm:prSet presAssocID="{720065ED-0D62-45C2-BCF4-F55327935433}" presName="parentLeftMargin" presStyleLbl="node1" presStyleIdx="7" presStyleCnt="9"/>
      <dgm:spPr/>
    </dgm:pt>
    <dgm:pt modelId="{D4C6032C-C08A-4563-8CFE-D14E1211E592}" type="pres">
      <dgm:prSet presAssocID="{720065ED-0D62-45C2-BCF4-F55327935433}" presName="parentText" presStyleLbl="node1" presStyleIdx="8" presStyleCnt="9">
        <dgm:presLayoutVars>
          <dgm:chMax val="0"/>
          <dgm:bulletEnabled val="1"/>
        </dgm:presLayoutVars>
      </dgm:prSet>
      <dgm:spPr/>
    </dgm:pt>
    <dgm:pt modelId="{A941A797-C09E-4E08-B46C-DAC719D195C9}" type="pres">
      <dgm:prSet presAssocID="{720065ED-0D62-45C2-BCF4-F55327935433}" presName="negativeSpace" presStyleCnt="0"/>
      <dgm:spPr/>
    </dgm:pt>
    <dgm:pt modelId="{8A5EDE72-276F-4529-9BE1-C537D954EE58}" type="pres">
      <dgm:prSet presAssocID="{720065ED-0D62-45C2-BCF4-F55327935433}" presName="childText" presStyleLbl="conFgAcc1" presStyleIdx="8" presStyleCnt="9">
        <dgm:presLayoutVars>
          <dgm:bulletEnabled val="1"/>
        </dgm:presLayoutVars>
      </dgm:prSet>
      <dgm:spPr/>
    </dgm:pt>
  </dgm:ptLst>
  <dgm:cxnLst>
    <dgm:cxn modelId="{2AAEF21B-ED79-4CCC-AC38-23E15F365A2F}" srcId="{8F05ADCE-D0F6-422E-A242-6577D6EE78C3}" destId="{41FEC05A-C83F-4BCB-8107-7E8C776E2C8A}" srcOrd="6" destOrd="0" parTransId="{E284F233-DE11-4E1A-AA81-7917FE1772BC}" sibTransId="{ECF41E15-9E23-4758-B42B-4475C47AB803}"/>
    <dgm:cxn modelId="{4BC6C425-8091-4056-889A-8264A155E215}" type="presOf" srcId="{38274475-A7C9-4C34-8FC2-507B3F195890}" destId="{082FBE13-29D9-406C-BBA2-30E2D89AF901}" srcOrd="0" destOrd="0" presId="urn:microsoft.com/office/officeart/2005/8/layout/list1"/>
    <dgm:cxn modelId="{A3CF0E28-A647-4E70-A181-DD4FDCD88AB7}" type="presOf" srcId="{88C0B07B-8D93-4510-BECF-06FB94408D28}" destId="{88AB7A23-D7D4-4061-B404-36364C057BFA}" srcOrd="1" destOrd="0" presId="urn:microsoft.com/office/officeart/2005/8/layout/list1"/>
    <dgm:cxn modelId="{4CCE8534-A9E8-4B37-BCB4-487C3B08BA13}" type="presOf" srcId="{720065ED-0D62-45C2-BCF4-F55327935433}" destId="{A72A0D5A-E2B0-4E2B-8082-6500DEE87CF1}" srcOrd="0" destOrd="0" presId="urn:microsoft.com/office/officeart/2005/8/layout/list1"/>
    <dgm:cxn modelId="{C3E7593B-021E-42D7-AAED-7687A889FB96}" srcId="{8F05ADCE-D0F6-422E-A242-6577D6EE78C3}" destId="{BA552BBE-015D-4071-A1EC-8B9882E94C65}" srcOrd="4" destOrd="0" parTransId="{EA4EEF3C-0516-4F2F-8505-ED794E3B8A44}" sibTransId="{2CE3A710-89EC-4FF7-941D-D9EA1BA840B8}"/>
    <dgm:cxn modelId="{A82FA63B-7D99-4521-A768-FE600F74D8F8}" srcId="{8F05ADCE-D0F6-422E-A242-6577D6EE78C3}" destId="{88C0B07B-8D93-4510-BECF-06FB94408D28}" srcOrd="1" destOrd="0" parTransId="{38752091-D3D9-4DBF-BC90-37B67D612627}" sibTransId="{4F4214E3-1337-4BB9-9D7D-47390B87CDD2}"/>
    <dgm:cxn modelId="{AA54245B-28A7-4FD4-AE46-B834A1DD0092}" type="presOf" srcId="{BE389E6E-73D1-4A47-B1DB-DA0B8F111C91}" destId="{875FEDC5-8EE7-4749-BA84-B55728C6F936}" srcOrd="1" destOrd="0" presId="urn:microsoft.com/office/officeart/2005/8/layout/list1"/>
    <dgm:cxn modelId="{8B819541-B5F3-404A-8554-9B217CD538DA}" type="presOf" srcId="{7A6170A0-14E5-499A-99C4-ED53D6D9EEE6}" destId="{9C7476C0-093A-411B-B403-C030576AD46F}" srcOrd="1" destOrd="0" presId="urn:microsoft.com/office/officeart/2005/8/layout/list1"/>
    <dgm:cxn modelId="{5928FA48-DDA6-402E-9B9D-29AD1EB41C05}" srcId="{8F05ADCE-D0F6-422E-A242-6577D6EE78C3}" destId="{7A6170A0-14E5-499A-99C4-ED53D6D9EEE6}" srcOrd="2" destOrd="0" parTransId="{9C1A49BD-05C8-478C-AC68-B1A570983452}" sibTransId="{EDF07AB6-103A-4393-968B-BB9C7A950098}"/>
    <dgm:cxn modelId="{FEDA3F4B-6DD9-4AE3-9661-EF6913E935BA}" srcId="{8F05ADCE-D0F6-422E-A242-6577D6EE78C3}" destId="{720065ED-0D62-45C2-BCF4-F55327935433}" srcOrd="8" destOrd="0" parTransId="{325F6B1A-972D-4A37-9D53-61695EF593BB}" sibTransId="{2A5B26F9-3A79-49A9-89AB-CD7E05AF789C}"/>
    <dgm:cxn modelId="{DB63E84D-98D6-4639-9ED3-32BBADE050AA}" srcId="{8F05ADCE-D0F6-422E-A242-6577D6EE78C3}" destId="{38274475-A7C9-4C34-8FC2-507B3F195890}" srcOrd="0" destOrd="0" parTransId="{7512AAB8-3C73-46B6-AFB1-AD6BD13D172D}" sibTransId="{0EF55E00-0F8E-49D0-9C81-37CD9F57F2C9}"/>
    <dgm:cxn modelId="{B0666C70-CBFB-43E6-A1D2-5B961D640BDC}" type="presOf" srcId="{BA552BBE-015D-4071-A1EC-8B9882E94C65}" destId="{3F464897-28F5-410E-9696-43F706A9FBE4}" srcOrd="0" destOrd="0" presId="urn:microsoft.com/office/officeart/2005/8/layout/list1"/>
    <dgm:cxn modelId="{48B69B59-D2A0-47BF-896A-F3BB2226734D}" type="presOf" srcId="{7A6170A0-14E5-499A-99C4-ED53D6D9EEE6}" destId="{4A0CFFEA-1584-43A3-B42E-1C0F89462329}" srcOrd="0" destOrd="0" presId="urn:microsoft.com/office/officeart/2005/8/layout/list1"/>
    <dgm:cxn modelId="{CB5E667B-C042-4B8A-9D81-3DBE3C10B900}" type="presOf" srcId="{41FEC05A-C83F-4BCB-8107-7E8C776E2C8A}" destId="{F0D465D3-C3D0-40AA-9F3F-04C111D2A3DB}" srcOrd="0" destOrd="0" presId="urn:microsoft.com/office/officeart/2005/8/layout/list1"/>
    <dgm:cxn modelId="{E8225184-9446-40E6-B503-8D53A4554C94}" type="presOf" srcId="{720065ED-0D62-45C2-BCF4-F55327935433}" destId="{D4C6032C-C08A-4563-8CFE-D14E1211E592}" srcOrd="1" destOrd="0" presId="urn:microsoft.com/office/officeart/2005/8/layout/list1"/>
    <dgm:cxn modelId="{0A221785-3E01-4DD6-A1AB-3F611A27F0DA}" type="presOf" srcId="{785184EA-3FEF-4E71-9401-9B29C47507B2}" destId="{D735A9A2-A56D-4C94-8892-8343D5C17A56}" srcOrd="1" destOrd="0" presId="urn:microsoft.com/office/officeart/2005/8/layout/list1"/>
    <dgm:cxn modelId="{D8BD1E86-F4BC-4F3F-B399-3A231A4BADA9}" type="presOf" srcId="{38274475-A7C9-4C34-8FC2-507B3F195890}" destId="{0EA2069B-3659-4929-8E8C-525B8015012F}" srcOrd="1" destOrd="0" presId="urn:microsoft.com/office/officeart/2005/8/layout/list1"/>
    <dgm:cxn modelId="{B228AF88-DA98-4961-9D78-9E8AB80A4023}" type="presOf" srcId="{2C77B128-EA26-49E6-88F9-E9FBCAA3A61D}" destId="{170DE394-6C4F-4C09-B119-0910362E0669}" srcOrd="1" destOrd="0" presId="urn:microsoft.com/office/officeart/2005/8/layout/list1"/>
    <dgm:cxn modelId="{2EC1A09A-DA5F-43CC-9A5F-25C5FB963484}" type="presOf" srcId="{BE389E6E-73D1-4A47-B1DB-DA0B8F111C91}" destId="{F85E137B-B287-49D5-AB7C-5E21EFE425F5}" srcOrd="0" destOrd="0" presId="urn:microsoft.com/office/officeart/2005/8/layout/list1"/>
    <dgm:cxn modelId="{3835139E-9288-4CDF-B23E-B3CAA2D3632C}" type="presOf" srcId="{2C77B128-EA26-49E6-88F9-E9FBCAA3A61D}" destId="{D57C2251-46C3-40CF-A23E-B7CC9245A50A}" srcOrd="0" destOrd="0" presId="urn:microsoft.com/office/officeart/2005/8/layout/list1"/>
    <dgm:cxn modelId="{92CDA7A0-7924-47AB-93FA-835ACA036D9A}" type="presOf" srcId="{BA552BBE-015D-4071-A1EC-8B9882E94C65}" destId="{F041AEE6-7F0C-429F-A5D3-905F776C7E70}" srcOrd="1" destOrd="0" presId="urn:microsoft.com/office/officeart/2005/8/layout/list1"/>
    <dgm:cxn modelId="{75E837A7-33DA-417A-9522-8F03C5A5EE43}" type="presOf" srcId="{8F05ADCE-D0F6-422E-A242-6577D6EE78C3}" destId="{A562B768-F65B-4711-87A3-AF602F51F512}" srcOrd="0" destOrd="0" presId="urn:microsoft.com/office/officeart/2005/8/layout/list1"/>
    <dgm:cxn modelId="{0D7D49DB-1026-4146-985C-6B1739BD737C}" type="presOf" srcId="{785184EA-3FEF-4E71-9401-9B29C47507B2}" destId="{761D6CCF-E163-4837-8256-C52E2C9B9A66}" srcOrd="0" destOrd="0" presId="urn:microsoft.com/office/officeart/2005/8/layout/list1"/>
    <dgm:cxn modelId="{79BFB3DE-26ED-4ACF-B6FF-2A2B3E7A0386}" srcId="{8F05ADCE-D0F6-422E-A242-6577D6EE78C3}" destId="{2C77B128-EA26-49E6-88F9-E9FBCAA3A61D}" srcOrd="3" destOrd="0" parTransId="{B62DDBC7-1E9E-40F3-83FE-E036E103F863}" sibTransId="{8B174559-956E-42FE-92DC-5978D2930E79}"/>
    <dgm:cxn modelId="{95E7AEE8-8AFB-4D3C-91EA-9295737303B2}" srcId="{8F05ADCE-D0F6-422E-A242-6577D6EE78C3}" destId="{785184EA-3FEF-4E71-9401-9B29C47507B2}" srcOrd="7" destOrd="0" parTransId="{55A2EA28-E1F5-42A5-8520-F8FDB7D462E4}" sibTransId="{B68F23EC-1DDE-4F1C-A4F7-5A12D805591B}"/>
    <dgm:cxn modelId="{DBE2A7F1-39EC-455E-A5B5-1BF9F775ECC7}" type="presOf" srcId="{41FEC05A-C83F-4BCB-8107-7E8C776E2C8A}" destId="{79CC7473-FEB6-4D48-86CE-3DDF7BE64505}" srcOrd="1" destOrd="0" presId="urn:microsoft.com/office/officeart/2005/8/layout/list1"/>
    <dgm:cxn modelId="{C65CF7F2-132C-4E19-8EA1-B445DBF39C4C}" type="presOf" srcId="{88C0B07B-8D93-4510-BECF-06FB94408D28}" destId="{2F0F0828-087E-496A-8DC2-B8B41A1E2135}" srcOrd="0" destOrd="0" presId="urn:microsoft.com/office/officeart/2005/8/layout/list1"/>
    <dgm:cxn modelId="{E62AE5F5-9421-48EE-8263-EDE21ED5B7FD}" srcId="{8F05ADCE-D0F6-422E-A242-6577D6EE78C3}" destId="{BE389E6E-73D1-4A47-B1DB-DA0B8F111C91}" srcOrd="5" destOrd="0" parTransId="{7FB4FD9C-213C-4D0F-81DE-2381B9830ECE}" sibTransId="{B326B234-767E-4F95-96B5-B94713CF45C2}"/>
    <dgm:cxn modelId="{01AFEF07-D058-423D-806F-3F57F2B3D722}" type="presParOf" srcId="{A562B768-F65B-4711-87A3-AF602F51F512}" destId="{6324B276-1032-45FF-9068-65F91FAE03D5}" srcOrd="0" destOrd="0" presId="urn:microsoft.com/office/officeart/2005/8/layout/list1"/>
    <dgm:cxn modelId="{AADFF25D-6769-4797-BB36-F50E79D70FA6}" type="presParOf" srcId="{6324B276-1032-45FF-9068-65F91FAE03D5}" destId="{082FBE13-29D9-406C-BBA2-30E2D89AF901}" srcOrd="0" destOrd="0" presId="urn:microsoft.com/office/officeart/2005/8/layout/list1"/>
    <dgm:cxn modelId="{6C6815F7-A0DF-4A48-A5BB-FB18902CD869}" type="presParOf" srcId="{6324B276-1032-45FF-9068-65F91FAE03D5}" destId="{0EA2069B-3659-4929-8E8C-525B8015012F}" srcOrd="1" destOrd="0" presId="urn:microsoft.com/office/officeart/2005/8/layout/list1"/>
    <dgm:cxn modelId="{48B7A86F-97C5-4371-A43E-1C4172DC74B6}" type="presParOf" srcId="{A562B768-F65B-4711-87A3-AF602F51F512}" destId="{C378BDE7-F81C-4B94-9131-9BBD584D4D36}" srcOrd="1" destOrd="0" presId="urn:microsoft.com/office/officeart/2005/8/layout/list1"/>
    <dgm:cxn modelId="{1E8EC19C-411F-4804-9908-37A814C2DFE2}" type="presParOf" srcId="{A562B768-F65B-4711-87A3-AF602F51F512}" destId="{DCB64462-C54F-4F86-8F6D-7F6FEEF1E1BD}" srcOrd="2" destOrd="0" presId="urn:microsoft.com/office/officeart/2005/8/layout/list1"/>
    <dgm:cxn modelId="{64E76782-5E25-4313-BC4E-ECF56511E1EC}" type="presParOf" srcId="{A562B768-F65B-4711-87A3-AF602F51F512}" destId="{883FAB04-01BB-46C7-B825-B7DE62A168B8}" srcOrd="3" destOrd="0" presId="urn:microsoft.com/office/officeart/2005/8/layout/list1"/>
    <dgm:cxn modelId="{1C1563CB-BC5D-48A9-B231-B89ED3D47D57}" type="presParOf" srcId="{A562B768-F65B-4711-87A3-AF602F51F512}" destId="{BE91F7B9-F6FE-4C1E-A0DD-4D1573600D77}" srcOrd="4" destOrd="0" presId="urn:microsoft.com/office/officeart/2005/8/layout/list1"/>
    <dgm:cxn modelId="{2FD5571E-C7AD-4527-B1D8-E3B3F5692B70}" type="presParOf" srcId="{BE91F7B9-F6FE-4C1E-A0DD-4D1573600D77}" destId="{2F0F0828-087E-496A-8DC2-B8B41A1E2135}" srcOrd="0" destOrd="0" presId="urn:microsoft.com/office/officeart/2005/8/layout/list1"/>
    <dgm:cxn modelId="{A19479B2-D915-45F3-BB19-C2D6745577A9}" type="presParOf" srcId="{BE91F7B9-F6FE-4C1E-A0DD-4D1573600D77}" destId="{88AB7A23-D7D4-4061-B404-36364C057BFA}" srcOrd="1" destOrd="0" presId="urn:microsoft.com/office/officeart/2005/8/layout/list1"/>
    <dgm:cxn modelId="{ACA6D27F-EEB2-43E3-8BE1-0F62CEC8EDD8}" type="presParOf" srcId="{A562B768-F65B-4711-87A3-AF602F51F512}" destId="{A7CD9565-0BDC-4DAA-9291-EDC1DE1794F6}" srcOrd="5" destOrd="0" presId="urn:microsoft.com/office/officeart/2005/8/layout/list1"/>
    <dgm:cxn modelId="{3A6BE4CC-1FC9-4EF9-A5D0-877C47136CF8}" type="presParOf" srcId="{A562B768-F65B-4711-87A3-AF602F51F512}" destId="{8387AD6A-4F27-4B95-A562-1683FBF649FF}" srcOrd="6" destOrd="0" presId="urn:microsoft.com/office/officeart/2005/8/layout/list1"/>
    <dgm:cxn modelId="{DD2CADF4-862C-4E4C-A994-B456583FD4E5}" type="presParOf" srcId="{A562B768-F65B-4711-87A3-AF602F51F512}" destId="{651D4933-AEDC-4D62-BAEE-DA0BCCE9DACF}" srcOrd="7" destOrd="0" presId="urn:microsoft.com/office/officeart/2005/8/layout/list1"/>
    <dgm:cxn modelId="{2D19B4C2-722C-4219-B8C8-ABE5F2613B29}" type="presParOf" srcId="{A562B768-F65B-4711-87A3-AF602F51F512}" destId="{0422C4DB-126F-4A1B-9BC2-987888C4B2EF}" srcOrd="8" destOrd="0" presId="urn:microsoft.com/office/officeart/2005/8/layout/list1"/>
    <dgm:cxn modelId="{035DE021-9743-44B1-ABDD-EF20C7CD6B44}" type="presParOf" srcId="{0422C4DB-126F-4A1B-9BC2-987888C4B2EF}" destId="{4A0CFFEA-1584-43A3-B42E-1C0F89462329}" srcOrd="0" destOrd="0" presId="urn:microsoft.com/office/officeart/2005/8/layout/list1"/>
    <dgm:cxn modelId="{B71ADA20-F8BA-4C63-9685-EE74948EFDC0}" type="presParOf" srcId="{0422C4DB-126F-4A1B-9BC2-987888C4B2EF}" destId="{9C7476C0-093A-411B-B403-C030576AD46F}" srcOrd="1" destOrd="0" presId="urn:microsoft.com/office/officeart/2005/8/layout/list1"/>
    <dgm:cxn modelId="{BC8D9F91-FFD0-4696-AD25-93A1EBFB986C}" type="presParOf" srcId="{A562B768-F65B-4711-87A3-AF602F51F512}" destId="{95FDB443-B057-4C2E-86F0-1F96C542FDB5}" srcOrd="9" destOrd="0" presId="urn:microsoft.com/office/officeart/2005/8/layout/list1"/>
    <dgm:cxn modelId="{475AA7AB-3261-4700-9C1F-2F52FAFA5132}" type="presParOf" srcId="{A562B768-F65B-4711-87A3-AF602F51F512}" destId="{AFE274BA-AFE9-47FD-8F38-6873B8EE4A76}" srcOrd="10" destOrd="0" presId="urn:microsoft.com/office/officeart/2005/8/layout/list1"/>
    <dgm:cxn modelId="{7F62A874-CFD8-434E-B85D-6F86AE04D241}" type="presParOf" srcId="{A562B768-F65B-4711-87A3-AF602F51F512}" destId="{35F04CBD-70A5-4573-A5EE-12D094CB2036}" srcOrd="11" destOrd="0" presId="urn:microsoft.com/office/officeart/2005/8/layout/list1"/>
    <dgm:cxn modelId="{6375FE5B-1B23-4AA7-8898-7A3A53F92640}" type="presParOf" srcId="{A562B768-F65B-4711-87A3-AF602F51F512}" destId="{E37371B2-4336-4C9F-B1DA-81D0DA467D77}" srcOrd="12" destOrd="0" presId="urn:microsoft.com/office/officeart/2005/8/layout/list1"/>
    <dgm:cxn modelId="{9ED39A4F-FE2E-49DF-AB80-D793ED8913CE}" type="presParOf" srcId="{E37371B2-4336-4C9F-B1DA-81D0DA467D77}" destId="{D57C2251-46C3-40CF-A23E-B7CC9245A50A}" srcOrd="0" destOrd="0" presId="urn:microsoft.com/office/officeart/2005/8/layout/list1"/>
    <dgm:cxn modelId="{251CA882-23AE-4225-B538-56ADD489D9F2}" type="presParOf" srcId="{E37371B2-4336-4C9F-B1DA-81D0DA467D77}" destId="{170DE394-6C4F-4C09-B119-0910362E0669}" srcOrd="1" destOrd="0" presId="urn:microsoft.com/office/officeart/2005/8/layout/list1"/>
    <dgm:cxn modelId="{F95154AB-FD43-4554-B4C2-05A517642209}" type="presParOf" srcId="{A562B768-F65B-4711-87A3-AF602F51F512}" destId="{6F9A6523-39D3-49E6-BE71-90EC653D8C75}" srcOrd="13" destOrd="0" presId="urn:microsoft.com/office/officeart/2005/8/layout/list1"/>
    <dgm:cxn modelId="{FA45E564-49F1-482B-9F86-27211B227102}" type="presParOf" srcId="{A562B768-F65B-4711-87A3-AF602F51F512}" destId="{DA6EC800-4A5E-4433-B1BD-149B73673078}" srcOrd="14" destOrd="0" presId="urn:microsoft.com/office/officeart/2005/8/layout/list1"/>
    <dgm:cxn modelId="{A3456AE4-7C2B-4F14-8C7F-05582D910226}" type="presParOf" srcId="{A562B768-F65B-4711-87A3-AF602F51F512}" destId="{F27338F8-BE83-42C1-BF94-69530EA418E8}" srcOrd="15" destOrd="0" presId="urn:microsoft.com/office/officeart/2005/8/layout/list1"/>
    <dgm:cxn modelId="{F776EBDA-EEFD-47B9-9CBA-912998D16180}" type="presParOf" srcId="{A562B768-F65B-4711-87A3-AF602F51F512}" destId="{F6E9E715-2CDF-40A5-9C59-ADF2932B97F6}" srcOrd="16" destOrd="0" presId="urn:microsoft.com/office/officeart/2005/8/layout/list1"/>
    <dgm:cxn modelId="{27BA3CA2-87AB-4EED-A363-6C29EF3AD9D9}" type="presParOf" srcId="{F6E9E715-2CDF-40A5-9C59-ADF2932B97F6}" destId="{3F464897-28F5-410E-9696-43F706A9FBE4}" srcOrd="0" destOrd="0" presId="urn:microsoft.com/office/officeart/2005/8/layout/list1"/>
    <dgm:cxn modelId="{8E135CC7-3562-4C58-BD26-B3AF9EE96E1A}" type="presParOf" srcId="{F6E9E715-2CDF-40A5-9C59-ADF2932B97F6}" destId="{F041AEE6-7F0C-429F-A5D3-905F776C7E70}" srcOrd="1" destOrd="0" presId="urn:microsoft.com/office/officeart/2005/8/layout/list1"/>
    <dgm:cxn modelId="{52497609-0C88-471C-8263-3EDE99CB28CF}" type="presParOf" srcId="{A562B768-F65B-4711-87A3-AF602F51F512}" destId="{6F217867-A03D-4A8B-964D-8572C2F7D647}" srcOrd="17" destOrd="0" presId="urn:microsoft.com/office/officeart/2005/8/layout/list1"/>
    <dgm:cxn modelId="{C6AD9710-DBFD-4132-8953-1DA2A0083EB9}" type="presParOf" srcId="{A562B768-F65B-4711-87A3-AF602F51F512}" destId="{342FEC3C-0F30-4065-BD27-3AF9C6FE50CB}" srcOrd="18" destOrd="0" presId="urn:microsoft.com/office/officeart/2005/8/layout/list1"/>
    <dgm:cxn modelId="{429F6528-8F85-4267-B44C-003ADB4D7F70}" type="presParOf" srcId="{A562B768-F65B-4711-87A3-AF602F51F512}" destId="{13873FC4-CB6C-4F26-9E67-056A037B1112}" srcOrd="19" destOrd="0" presId="urn:microsoft.com/office/officeart/2005/8/layout/list1"/>
    <dgm:cxn modelId="{25A7876C-B181-45F6-B5CD-4B2FF834A2BA}" type="presParOf" srcId="{A562B768-F65B-4711-87A3-AF602F51F512}" destId="{136AB654-68C2-49FB-A78D-1C0FCCD65422}" srcOrd="20" destOrd="0" presId="urn:microsoft.com/office/officeart/2005/8/layout/list1"/>
    <dgm:cxn modelId="{93C739A0-9C72-4B4F-A16A-DAD485689105}" type="presParOf" srcId="{136AB654-68C2-49FB-A78D-1C0FCCD65422}" destId="{F85E137B-B287-49D5-AB7C-5E21EFE425F5}" srcOrd="0" destOrd="0" presId="urn:microsoft.com/office/officeart/2005/8/layout/list1"/>
    <dgm:cxn modelId="{10769009-3EFB-41E6-A2E2-A978033786AF}" type="presParOf" srcId="{136AB654-68C2-49FB-A78D-1C0FCCD65422}" destId="{875FEDC5-8EE7-4749-BA84-B55728C6F936}" srcOrd="1" destOrd="0" presId="urn:microsoft.com/office/officeart/2005/8/layout/list1"/>
    <dgm:cxn modelId="{2B40A3A8-A926-4FDD-A58C-F9F75794CC81}" type="presParOf" srcId="{A562B768-F65B-4711-87A3-AF602F51F512}" destId="{76D1A4AC-0957-4D3F-A883-EA0329E0D041}" srcOrd="21" destOrd="0" presId="urn:microsoft.com/office/officeart/2005/8/layout/list1"/>
    <dgm:cxn modelId="{E472565C-6C0F-4882-9D00-4BB4133B051E}" type="presParOf" srcId="{A562B768-F65B-4711-87A3-AF602F51F512}" destId="{7D48F86F-0E40-40D0-BC36-F3E421836F75}" srcOrd="22" destOrd="0" presId="urn:microsoft.com/office/officeart/2005/8/layout/list1"/>
    <dgm:cxn modelId="{2E314AFB-C311-421D-8309-5A4CE51214BE}" type="presParOf" srcId="{A562B768-F65B-4711-87A3-AF602F51F512}" destId="{41891581-05B5-4FDB-AE4C-DD9CD6D6D6A6}" srcOrd="23" destOrd="0" presId="urn:microsoft.com/office/officeart/2005/8/layout/list1"/>
    <dgm:cxn modelId="{14329821-5FEF-42F6-A095-103C3190DCDD}" type="presParOf" srcId="{A562B768-F65B-4711-87A3-AF602F51F512}" destId="{2A4B1BAD-3939-4328-AA16-A8B484CFA8E7}" srcOrd="24" destOrd="0" presId="urn:microsoft.com/office/officeart/2005/8/layout/list1"/>
    <dgm:cxn modelId="{A9EF914D-457B-4C5E-8356-52B6056A91A6}" type="presParOf" srcId="{2A4B1BAD-3939-4328-AA16-A8B484CFA8E7}" destId="{F0D465D3-C3D0-40AA-9F3F-04C111D2A3DB}" srcOrd="0" destOrd="0" presId="urn:microsoft.com/office/officeart/2005/8/layout/list1"/>
    <dgm:cxn modelId="{5DE890D5-5AC4-4A74-9652-971473054423}" type="presParOf" srcId="{2A4B1BAD-3939-4328-AA16-A8B484CFA8E7}" destId="{79CC7473-FEB6-4D48-86CE-3DDF7BE64505}" srcOrd="1" destOrd="0" presId="urn:microsoft.com/office/officeart/2005/8/layout/list1"/>
    <dgm:cxn modelId="{7BC86D70-4FCB-4125-AD5A-E92043ADA539}" type="presParOf" srcId="{A562B768-F65B-4711-87A3-AF602F51F512}" destId="{F01B7095-EF0A-4F48-8ADA-DA2F5E440C82}" srcOrd="25" destOrd="0" presId="urn:microsoft.com/office/officeart/2005/8/layout/list1"/>
    <dgm:cxn modelId="{CDD66E03-93EF-4614-88D8-6B043E59038B}" type="presParOf" srcId="{A562B768-F65B-4711-87A3-AF602F51F512}" destId="{C6C783DB-3550-412C-B9F3-82F28221DFB8}" srcOrd="26" destOrd="0" presId="urn:microsoft.com/office/officeart/2005/8/layout/list1"/>
    <dgm:cxn modelId="{55D3AE35-C422-44FA-9A27-5208EFB42DDB}" type="presParOf" srcId="{A562B768-F65B-4711-87A3-AF602F51F512}" destId="{E11DA672-CEC8-4B72-BF0D-570F67A15C20}" srcOrd="27" destOrd="0" presId="urn:microsoft.com/office/officeart/2005/8/layout/list1"/>
    <dgm:cxn modelId="{1C0ABC79-232E-4B42-9BD7-ECB292431127}" type="presParOf" srcId="{A562B768-F65B-4711-87A3-AF602F51F512}" destId="{EFAFA99A-8A9F-4B0C-88C3-47EF0961A828}" srcOrd="28" destOrd="0" presId="urn:microsoft.com/office/officeart/2005/8/layout/list1"/>
    <dgm:cxn modelId="{A4FD425F-D7F8-428E-9A97-5E6E2B8BDA25}" type="presParOf" srcId="{EFAFA99A-8A9F-4B0C-88C3-47EF0961A828}" destId="{761D6CCF-E163-4837-8256-C52E2C9B9A66}" srcOrd="0" destOrd="0" presId="urn:microsoft.com/office/officeart/2005/8/layout/list1"/>
    <dgm:cxn modelId="{59EC69FD-429C-4723-B9A9-47A522582196}" type="presParOf" srcId="{EFAFA99A-8A9F-4B0C-88C3-47EF0961A828}" destId="{D735A9A2-A56D-4C94-8892-8343D5C17A56}" srcOrd="1" destOrd="0" presId="urn:microsoft.com/office/officeart/2005/8/layout/list1"/>
    <dgm:cxn modelId="{025E9F03-A5B5-40F9-BA6F-20724047AA63}" type="presParOf" srcId="{A562B768-F65B-4711-87A3-AF602F51F512}" destId="{AD809F6D-CD7E-4233-A800-8ADF1363CAD2}" srcOrd="29" destOrd="0" presId="urn:microsoft.com/office/officeart/2005/8/layout/list1"/>
    <dgm:cxn modelId="{40B3B873-16F9-42DF-9C2B-F9E0918DE910}" type="presParOf" srcId="{A562B768-F65B-4711-87A3-AF602F51F512}" destId="{65A5C3E1-CDEA-4947-9CC3-DAB20DD755E0}" srcOrd="30" destOrd="0" presId="urn:microsoft.com/office/officeart/2005/8/layout/list1"/>
    <dgm:cxn modelId="{2A9CEC6C-D5DF-4B8F-85E1-83A3C1D95BF7}" type="presParOf" srcId="{A562B768-F65B-4711-87A3-AF602F51F512}" destId="{2F91460B-1333-438D-8612-1587D4E2A802}" srcOrd="31" destOrd="0" presId="urn:microsoft.com/office/officeart/2005/8/layout/list1"/>
    <dgm:cxn modelId="{6829CD35-88C8-4F14-823C-38EE89DADD27}" type="presParOf" srcId="{A562B768-F65B-4711-87A3-AF602F51F512}" destId="{142E7BB9-7FFB-45AA-A875-C9391EFBA5BE}" srcOrd="32" destOrd="0" presId="urn:microsoft.com/office/officeart/2005/8/layout/list1"/>
    <dgm:cxn modelId="{4BB2E447-5890-440E-BFDA-42BD4D19E608}" type="presParOf" srcId="{142E7BB9-7FFB-45AA-A875-C9391EFBA5BE}" destId="{A72A0D5A-E2B0-4E2B-8082-6500DEE87CF1}" srcOrd="0" destOrd="0" presId="urn:microsoft.com/office/officeart/2005/8/layout/list1"/>
    <dgm:cxn modelId="{88C5D21F-7CA8-493A-95F5-35F9CEE7D5E2}" type="presParOf" srcId="{142E7BB9-7FFB-45AA-A875-C9391EFBA5BE}" destId="{D4C6032C-C08A-4563-8CFE-D14E1211E592}" srcOrd="1" destOrd="0" presId="urn:microsoft.com/office/officeart/2005/8/layout/list1"/>
    <dgm:cxn modelId="{25370E5B-E5B2-4F58-8969-4F803AAC0400}" type="presParOf" srcId="{A562B768-F65B-4711-87A3-AF602F51F512}" destId="{A941A797-C09E-4E08-B46C-DAC719D195C9}" srcOrd="33" destOrd="0" presId="urn:microsoft.com/office/officeart/2005/8/layout/list1"/>
    <dgm:cxn modelId="{6341615B-BF1E-45E5-8C94-035231F6A2F7}" type="presParOf" srcId="{A562B768-F65B-4711-87A3-AF602F51F512}" destId="{8A5EDE72-276F-4529-9BE1-C537D954EE58}" srcOrd="3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C8AEFE6-09C3-4C19-85EB-C886AAA87F43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E7DF79F-5453-4455-B6C0-264FF5436BE3}">
      <dgm:prSet phldrT="[Text]"/>
      <dgm:spPr/>
      <dgm:t>
        <a:bodyPr/>
        <a:lstStyle/>
        <a:p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مُنْفَصِلَة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BF9B94EA-BED8-42C7-AF60-41DFA1C06F16}" type="parTrans" cxnId="{38A0475D-A7C2-44E0-B48D-DDA3DDCF3E7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8028459-80B7-43FC-940F-056A19275BB1}" type="sibTrans" cxnId="{38A0475D-A7C2-44E0-B48D-DDA3DDCF3E7D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CEC5FC13-49C8-4A23-8F6B-EB7D04B27714}">
      <dgm:prSet phldrT="[Text]"/>
      <dgm:spPr/>
      <dgm:t>
        <a:bodyPr/>
        <a:lstStyle/>
        <a:p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مُتَّصِلَة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F4A45593-D9A0-4199-BFD6-01CD9EA709F0}" type="parTrans" cxnId="{0E913F34-2169-4AD1-B4AA-F006AA498F9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2B17E1E-3173-48FB-A435-19B3685E2FE2}" type="sibTrans" cxnId="{0E913F34-2169-4AD1-B4AA-F006AA498F9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9CF19625-5C57-4EC6-BAE5-385A2D9B3030}">
      <dgm:prSet phldrT="[Text]"/>
      <dgm:spPr/>
      <dgm:t>
        <a:bodyPr/>
        <a:lstStyle/>
        <a:p>
          <a:r>
            <a:rPr lang="ar-EG" dirty="0">
              <a:latin typeface="Sakkal Majalla" panose="02000000000000000000" pitchFamily="2" charset="-78"/>
              <a:cs typeface="Sakkal Majalla" panose="02000000000000000000" pitchFamily="2" charset="-78"/>
            </a:rPr>
            <a:t>مُسْتَتِرَة</a:t>
          </a:r>
          <a:endParaRPr lang="en-US" dirty="0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4E3FE9C6-12F6-4D20-B9DF-D1F43B202BA8}" type="parTrans" cxnId="{46C3F830-FA7A-4A9F-A9A7-249E9199267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EDE0049C-2881-4717-BBEF-09D239DF58F4}" type="sibTrans" cxnId="{46C3F830-FA7A-4A9F-A9A7-249E91992679}">
      <dgm:prSet/>
      <dgm:spPr/>
      <dgm:t>
        <a:bodyPr/>
        <a:lstStyle/>
        <a:p>
          <a:endParaRPr lang="en-US"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7CEAD617-48B3-4E18-AC16-2D3E3BB53E57}" type="pres">
      <dgm:prSet presAssocID="{FC8AEFE6-09C3-4C19-85EB-C886AAA87F43}" presName="diagram" presStyleCnt="0">
        <dgm:presLayoutVars>
          <dgm:dir val="rev"/>
          <dgm:resizeHandles val="exact"/>
        </dgm:presLayoutVars>
      </dgm:prSet>
      <dgm:spPr/>
    </dgm:pt>
    <dgm:pt modelId="{3B85CB4F-E4BD-4DE7-AA70-D2D9E70FBC10}" type="pres">
      <dgm:prSet presAssocID="{7E7DF79F-5453-4455-B6C0-264FF5436BE3}" presName="node" presStyleLbl="node1" presStyleIdx="0" presStyleCnt="3">
        <dgm:presLayoutVars>
          <dgm:bulletEnabled val="1"/>
        </dgm:presLayoutVars>
      </dgm:prSet>
      <dgm:spPr/>
    </dgm:pt>
    <dgm:pt modelId="{4A774CEF-21AE-4F8C-8FD0-C20FC89376F5}" type="pres">
      <dgm:prSet presAssocID="{78028459-80B7-43FC-940F-056A19275BB1}" presName="sibTrans" presStyleCnt="0"/>
      <dgm:spPr/>
    </dgm:pt>
    <dgm:pt modelId="{96C4A158-3E58-4599-9A43-6B21F5F82508}" type="pres">
      <dgm:prSet presAssocID="{CEC5FC13-49C8-4A23-8F6B-EB7D04B27714}" presName="node" presStyleLbl="node1" presStyleIdx="1" presStyleCnt="3">
        <dgm:presLayoutVars>
          <dgm:bulletEnabled val="1"/>
        </dgm:presLayoutVars>
      </dgm:prSet>
      <dgm:spPr/>
    </dgm:pt>
    <dgm:pt modelId="{5B3226DA-7592-4D4A-831D-62329324D30D}" type="pres">
      <dgm:prSet presAssocID="{72B17E1E-3173-48FB-A435-19B3685E2FE2}" presName="sibTrans" presStyleCnt="0"/>
      <dgm:spPr/>
    </dgm:pt>
    <dgm:pt modelId="{73F79CB0-4B0D-4289-A3E8-81372F66329D}" type="pres">
      <dgm:prSet presAssocID="{9CF19625-5C57-4EC6-BAE5-385A2D9B3030}" presName="node" presStyleLbl="node1" presStyleIdx="2" presStyleCnt="3">
        <dgm:presLayoutVars>
          <dgm:bulletEnabled val="1"/>
        </dgm:presLayoutVars>
      </dgm:prSet>
      <dgm:spPr/>
    </dgm:pt>
  </dgm:ptLst>
  <dgm:cxnLst>
    <dgm:cxn modelId="{19A37A03-F94E-4799-B717-2A9D48EBFA76}" type="presOf" srcId="{9CF19625-5C57-4EC6-BAE5-385A2D9B3030}" destId="{73F79CB0-4B0D-4289-A3E8-81372F66329D}" srcOrd="0" destOrd="0" presId="urn:microsoft.com/office/officeart/2005/8/layout/default"/>
    <dgm:cxn modelId="{C2E62E18-C202-496E-918E-25024113EFE0}" type="presOf" srcId="{7E7DF79F-5453-4455-B6C0-264FF5436BE3}" destId="{3B85CB4F-E4BD-4DE7-AA70-D2D9E70FBC10}" srcOrd="0" destOrd="0" presId="urn:microsoft.com/office/officeart/2005/8/layout/default"/>
    <dgm:cxn modelId="{46C3F830-FA7A-4A9F-A9A7-249E91992679}" srcId="{FC8AEFE6-09C3-4C19-85EB-C886AAA87F43}" destId="{9CF19625-5C57-4EC6-BAE5-385A2D9B3030}" srcOrd="2" destOrd="0" parTransId="{4E3FE9C6-12F6-4D20-B9DF-D1F43B202BA8}" sibTransId="{EDE0049C-2881-4717-BBEF-09D239DF58F4}"/>
    <dgm:cxn modelId="{0E913F34-2169-4AD1-B4AA-F006AA498F99}" srcId="{FC8AEFE6-09C3-4C19-85EB-C886AAA87F43}" destId="{CEC5FC13-49C8-4A23-8F6B-EB7D04B27714}" srcOrd="1" destOrd="0" parTransId="{F4A45593-D9A0-4199-BFD6-01CD9EA709F0}" sibTransId="{72B17E1E-3173-48FB-A435-19B3685E2FE2}"/>
    <dgm:cxn modelId="{38A0475D-A7C2-44E0-B48D-DDA3DDCF3E7D}" srcId="{FC8AEFE6-09C3-4C19-85EB-C886AAA87F43}" destId="{7E7DF79F-5453-4455-B6C0-264FF5436BE3}" srcOrd="0" destOrd="0" parTransId="{BF9B94EA-BED8-42C7-AF60-41DFA1C06F16}" sibTransId="{78028459-80B7-43FC-940F-056A19275BB1}"/>
    <dgm:cxn modelId="{83E592AC-B1EA-4327-86AC-6BF4D4BCD853}" type="presOf" srcId="{CEC5FC13-49C8-4A23-8F6B-EB7D04B27714}" destId="{96C4A158-3E58-4599-9A43-6B21F5F82508}" srcOrd="0" destOrd="0" presId="urn:microsoft.com/office/officeart/2005/8/layout/default"/>
    <dgm:cxn modelId="{CAD77DC2-2D65-4488-ABBA-A1C33038E839}" type="presOf" srcId="{FC8AEFE6-09C3-4C19-85EB-C886AAA87F43}" destId="{7CEAD617-48B3-4E18-AC16-2D3E3BB53E57}" srcOrd="0" destOrd="0" presId="urn:microsoft.com/office/officeart/2005/8/layout/default"/>
    <dgm:cxn modelId="{C3349E20-A328-41FA-9B30-15E901211538}" type="presParOf" srcId="{7CEAD617-48B3-4E18-AC16-2D3E3BB53E57}" destId="{3B85CB4F-E4BD-4DE7-AA70-D2D9E70FBC10}" srcOrd="0" destOrd="0" presId="urn:microsoft.com/office/officeart/2005/8/layout/default"/>
    <dgm:cxn modelId="{0F0EB4EA-050B-4487-B8F2-07FA8C19AAF2}" type="presParOf" srcId="{7CEAD617-48B3-4E18-AC16-2D3E3BB53E57}" destId="{4A774CEF-21AE-4F8C-8FD0-C20FC89376F5}" srcOrd="1" destOrd="0" presId="urn:microsoft.com/office/officeart/2005/8/layout/default"/>
    <dgm:cxn modelId="{84FCC507-9518-4621-824F-FB624C182E66}" type="presParOf" srcId="{7CEAD617-48B3-4E18-AC16-2D3E3BB53E57}" destId="{96C4A158-3E58-4599-9A43-6B21F5F82508}" srcOrd="2" destOrd="0" presId="urn:microsoft.com/office/officeart/2005/8/layout/default"/>
    <dgm:cxn modelId="{BEF8C12A-8661-4D3D-B6DA-825E5FB562F9}" type="presParOf" srcId="{7CEAD617-48B3-4E18-AC16-2D3E3BB53E57}" destId="{5B3226DA-7592-4D4A-831D-62329324D30D}" srcOrd="3" destOrd="0" presId="urn:microsoft.com/office/officeart/2005/8/layout/default"/>
    <dgm:cxn modelId="{4A32F932-FB67-4EE4-A4C2-73D2E6ABDD89}" type="presParOf" srcId="{7CEAD617-48B3-4E18-AC16-2D3E3BB53E57}" destId="{73F79CB0-4B0D-4289-A3E8-81372F66329D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B64462-C54F-4F86-8F6D-7F6FEEF1E1BD}">
      <dsp:nvSpPr>
        <dsp:cNvPr id="0" name=""/>
        <dsp:cNvSpPr/>
      </dsp:nvSpPr>
      <dsp:spPr>
        <a:xfrm>
          <a:off x="0" y="27734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A2069B-3659-4929-8E8C-525B8015012F}">
      <dsp:nvSpPr>
        <dsp:cNvPr id="0" name=""/>
        <dsp:cNvSpPr/>
      </dsp:nvSpPr>
      <dsp:spPr>
        <a:xfrm>
          <a:off x="2623930" y="29323"/>
          <a:ext cx="7347005" cy="47232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>
              <a:latin typeface="Sakkal Majalla" panose="02000000000000000000" pitchFamily="2" charset="-78"/>
              <a:cs typeface="Sakkal Majalla" panose="02000000000000000000" pitchFamily="2" charset="-78"/>
            </a:rPr>
            <a:t>الصفة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2380"/>
        <a:ext cx="7300891" cy="426206"/>
      </dsp:txXfrm>
    </dsp:sp>
    <dsp:sp modelId="{8387AD6A-4F27-4B95-A562-1683FBF649FF}">
      <dsp:nvSpPr>
        <dsp:cNvPr id="0" name=""/>
        <dsp:cNvSpPr/>
      </dsp:nvSpPr>
      <dsp:spPr>
        <a:xfrm>
          <a:off x="0" y="100310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338825"/>
              <a:satOff val="12500"/>
              <a:lumOff val="-183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AB7A23-D7D4-4061-B404-36364C057BFA}">
      <dsp:nvSpPr>
        <dsp:cNvPr id="0" name=""/>
        <dsp:cNvSpPr/>
      </dsp:nvSpPr>
      <dsp:spPr>
        <a:xfrm>
          <a:off x="2623930" y="766943"/>
          <a:ext cx="7347005" cy="472320"/>
        </a:xfrm>
        <a:prstGeom prst="roundRect">
          <a:avLst/>
        </a:prstGeom>
        <a:solidFill>
          <a:schemeClr val="accent3">
            <a:hueOff val="338825"/>
            <a:satOff val="12500"/>
            <a:lumOff val="-18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الإضافة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790000"/>
        <a:ext cx="7300891" cy="426206"/>
      </dsp:txXfrm>
    </dsp:sp>
    <dsp:sp modelId="{AFE274BA-AFE9-47FD-8F38-6873B8EE4A76}">
      <dsp:nvSpPr>
        <dsp:cNvPr id="0" name=""/>
        <dsp:cNvSpPr/>
      </dsp:nvSpPr>
      <dsp:spPr>
        <a:xfrm>
          <a:off x="0" y="172886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677650"/>
              <a:satOff val="25000"/>
              <a:lumOff val="-36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C7476C0-093A-411B-B403-C030576AD46F}">
      <dsp:nvSpPr>
        <dsp:cNvPr id="0" name=""/>
        <dsp:cNvSpPr/>
      </dsp:nvSpPr>
      <dsp:spPr>
        <a:xfrm>
          <a:off x="2623930" y="1492703"/>
          <a:ext cx="7347005" cy="472320"/>
        </a:xfrm>
        <a:prstGeom prst="roundRect">
          <a:avLst/>
        </a:prstGeom>
        <a:solidFill>
          <a:schemeClr val="accent3">
            <a:hueOff val="677650"/>
            <a:satOff val="25000"/>
            <a:lumOff val="-36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المبني والمعرب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1515760"/>
        <a:ext cx="7300891" cy="426206"/>
      </dsp:txXfrm>
    </dsp:sp>
    <dsp:sp modelId="{DA6EC800-4A5E-4433-B1BD-149B73673078}">
      <dsp:nvSpPr>
        <dsp:cNvPr id="0" name=""/>
        <dsp:cNvSpPr/>
      </dsp:nvSpPr>
      <dsp:spPr>
        <a:xfrm>
          <a:off x="0" y="245462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016475"/>
              <a:satOff val="37500"/>
              <a:lumOff val="-551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0DE394-6C4F-4C09-B119-0910362E0669}">
      <dsp:nvSpPr>
        <dsp:cNvPr id="0" name=""/>
        <dsp:cNvSpPr/>
      </dsp:nvSpPr>
      <dsp:spPr>
        <a:xfrm>
          <a:off x="2623930" y="2206603"/>
          <a:ext cx="7347005" cy="472320"/>
        </a:xfrm>
        <a:prstGeom prst="roundRect">
          <a:avLst/>
        </a:prstGeom>
        <a:solidFill>
          <a:schemeClr val="accent3">
            <a:hueOff val="1016475"/>
            <a:satOff val="37500"/>
            <a:lumOff val="-55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المنفصلة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2229660"/>
        <a:ext cx="7300891" cy="426206"/>
      </dsp:txXfrm>
    </dsp:sp>
    <dsp:sp modelId="{342FEC3C-0F30-4065-BD27-3AF9C6FE50CB}">
      <dsp:nvSpPr>
        <dsp:cNvPr id="0" name=""/>
        <dsp:cNvSpPr/>
      </dsp:nvSpPr>
      <dsp:spPr>
        <a:xfrm>
          <a:off x="0" y="318038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355300"/>
              <a:satOff val="50000"/>
              <a:lumOff val="-7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41AEE6-7F0C-429F-A5D3-905F776C7E70}">
      <dsp:nvSpPr>
        <dsp:cNvPr id="0" name=""/>
        <dsp:cNvSpPr/>
      </dsp:nvSpPr>
      <dsp:spPr>
        <a:xfrm>
          <a:off x="2623930" y="2944223"/>
          <a:ext cx="7347005" cy="472320"/>
        </a:xfrm>
        <a:prstGeom prst="roundRect">
          <a:avLst/>
        </a:prstGeom>
        <a:solidFill>
          <a:schemeClr val="accent3">
            <a:hueOff val="1355300"/>
            <a:satOff val="50000"/>
            <a:lumOff val="-735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المتصلة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2967280"/>
        <a:ext cx="7300891" cy="426206"/>
      </dsp:txXfrm>
    </dsp:sp>
    <dsp:sp modelId="{7D48F86F-0E40-40D0-BC36-F3E421836F75}">
      <dsp:nvSpPr>
        <dsp:cNvPr id="0" name=""/>
        <dsp:cNvSpPr/>
      </dsp:nvSpPr>
      <dsp:spPr>
        <a:xfrm>
          <a:off x="0" y="390614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1694124"/>
              <a:satOff val="62500"/>
              <a:lumOff val="-9191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5FEDC5-8EE7-4749-BA84-B55728C6F936}">
      <dsp:nvSpPr>
        <dsp:cNvPr id="0" name=""/>
        <dsp:cNvSpPr/>
      </dsp:nvSpPr>
      <dsp:spPr>
        <a:xfrm>
          <a:off x="2623930" y="3669983"/>
          <a:ext cx="7347005" cy="472320"/>
        </a:xfrm>
        <a:prstGeom prst="roundRect">
          <a:avLst/>
        </a:prstGeom>
        <a:solidFill>
          <a:schemeClr val="accent3">
            <a:hueOff val="1694124"/>
            <a:satOff val="62500"/>
            <a:lumOff val="-919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الضمائر المستترة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3693040"/>
        <a:ext cx="7300891" cy="426206"/>
      </dsp:txXfrm>
    </dsp:sp>
    <dsp:sp modelId="{C6C783DB-3550-412C-B9F3-82F28221DFB8}">
      <dsp:nvSpPr>
        <dsp:cNvPr id="0" name=""/>
        <dsp:cNvSpPr/>
      </dsp:nvSpPr>
      <dsp:spPr>
        <a:xfrm>
          <a:off x="0" y="463190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032949"/>
              <a:satOff val="75000"/>
              <a:lumOff val="-1102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9CC7473-FEB6-4D48-86CE-3DDF7BE64505}">
      <dsp:nvSpPr>
        <dsp:cNvPr id="0" name=""/>
        <dsp:cNvSpPr/>
      </dsp:nvSpPr>
      <dsp:spPr>
        <a:xfrm>
          <a:off x="2623930" y="4395743"/>
          <a:ext cx="7347005" cy="472320"/>
        </a:xfrm>
        <a:prstGeom prst="roundRect">
          <a:avLst/>
        </a:prstGeom>
        <a:solidFill>
          <a:schemeClr val="accent3">
            <a:hueOff val="2032949"/>
            <a:satOff val="75000"/>
            <a:lumOff val="-1102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الاسم الموصول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4418800"/>
        <a:ext cx="7300891" cy="426206"/>
      </dsp:txXfrm>
    </dsp:sp>
    <dsp:sp modelId="{65A5C3E1-CDEA-4947-9CC3-DAB20DD755E0}">
      <dsp:nvSpPr>
        <dsp:cNvPr id="0" name=""/>
        <dsp:cNvSpPr/>
      </dsp:nvSpPr>
      <dsp:spPr>
        <a:xfrm>
          <a:off x="0" y="535766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371774"/>
              <a:satOff val="87500"/>
              <a:lumOff val="-1286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35A9A2-A56D-4C94-8892-8343D5C17A56}">
      <dsp:nvSpPr>
        <dsp:cNvPr id="0" name=""/>
        <dsp:cNvSpPr/>
      </dsp:nvSpPr>
      <dsp:spPr>
        <a:xfrm>
          <a:off x="2623930" y="5121503"/>
          <a:ext cx="7347005" cy="472320"/>
        </a:xfrm>
        <a:prstGeom prst="roundRect">
          <a:avLst/>
        </a:prstGeom>
        <a:solidFill>
          <a:schemeClr val="accent3">
            <a:hueOff val="2371774"/>
            <a:satOff val="87500"/>
            <a:lumOff val="-1286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العطف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144560"/>
        <a:ext cx="7300891" cy="426206"/>
      </dsp:txXfrm>
    </dsp:sp>
    <dsp:sp modelId="{8A5EDE72-276F-4529-9BE1-C537D954EE58}">
      <dsp:nvSpPr>
        <dsp:cNvPr id="0" name=""/>
        <dsp:cNvSpPr/>
      </dsp:nvSpPr>
      <dsp:spPr>
        <a:xfrm>
          <a:off x="0" y="6083423"/>
          <a:ext cx="1049572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2710599"/>
              <a:satOff val="100000"/>
              <a:lumOff val="-1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C6032C-C08A-4563-8CFE-D14E1211E592}">
      <dsp:nvSpPr>
        <dsp:cNvPr id="0" name=""/>
        <dsp:cNvSpPr/>
      </dsp:nvSpPr>
      <dsp:spPr>
        <a:xfrm>
          <a:off x="2623930" y="5847263"/>
          <a:ext cx="7347005" cy="472320"/>
        </a:xfrm>
        <a:prstGeom prst="roundRect">
          <a:avLst/>
        </a:prstGeom>
        <a:solidFill>
          <a:schemeClr val="accent3">
            <a:hueOff val="2710599"/>
            <a:satOff val="100000"/>
            <a:lumOff val="-147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just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16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الجر بحرف الجر</a:t>
          </a:r>
          <a:endParaRPr lang="en-US" sz="16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2646987" y="5870320"/>
        <a:ext cx="7300891" cy="4262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85CB4F-E4BD-4DE7-AA70-D2D9E70FBC10}">
      <dsp:nvSpPr>
        <dsp:cNvPr id="0" name=""/>
        <dsp:cNvSpPr/>
      </dsp:nvSpPr>
      <dsp:spPr>
        <a:xfrm>
          <a:off x="6686618" y="731089"/>
          <a:ext cx="3039372" cy="1823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مُنْفَصِلَة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6686618" y="731089"/>
        <a:ext cx="3039372" cy="1823623"/>
      </dsp:txXfrm>
    </dsp:sp>
    <dsp:sp modelId="{96C4A158-3E58-4599-9A43-6B21F5F82508}">
      <dsp:nvSpPr>
        <dsp:cNvPr id="0" name=""/>
        <dsp:cNvSpPr/>
      </dsp:nvSpPr>
      <dsp:spPr>
        <a:xfrm>
          <a:off x="3343309" y="731089"/>
          <a:ext cx="3039372" cy="1823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مُتَّصِلَة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3343309" y="731089"/>
        <a:ext cx="3039372" cy="1823623"/>
      </dsp:txXfrm>
    </dsp:sp>
    <dsp:sp modelId="{73F79CB0-4B0D-4289-A3E8-81372F66329D}">
      <dsp:nvSpPr>
        <dsp:cNvPr id="0" name=""/>
        <dsp:cNvSpPr/>
      </dsp:nvSpPr>
      <dsp:spPr>
        <a:xfrm>
          <a:off x="0" y="731089"/>
          <a:ext cx="3039372" cy="182362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EG" sz="6500" kern="1200" dirty="0">
              <a:latin typeface="Sakkal Majalla" panose="02000000000000000000" pitchFamily="2" charset="-78"/>
              <a:cs typeface="Sakkal Majalla" panose="02000000000000000000" pitchFamily="2" charset="-78"/>
            </a:rPr>
            <a:t>مُسْتَتِرَة</a:t>
          </a:r>
          <a:endParaRPr lang="en-US" sz="6500" kern="1200" dirty="0">
            <a:latin typeface="Sakkal Majalla" panose="02000000000000000000" pitchFamily="2" charset="-78"/>
            <a:cs typeface="Sakkal Majalla" panose="02000000000000000000" pitchFamily="2" charset="-78"/>
          </a:endParaRPr>
        </a:p>
      </dsp:txBody>
      <dsp:txXfrm>
        <a:off x="0" y="731089"/>
        <a:ext cx="3039372" cy="18236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C97DA2-CF9B-0548-89BC-41DD59467B85}" type="datetimeFigureOut">
              <a:rPr lang="en-US" smtClean="0"/>
              <a:t>1/8/2023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DEBF2-CC02-1548-9470-B528E3625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98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1" name="Google Shape;5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8" name="Google Shape;5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90" name="Google Shape;9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96" name="Google Shape;9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102" name="Google Shape;10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108" name="Google Shape;10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 dirty="0"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116" name="Google Shape;116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ar-SY" dirty="0"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في إعراب : ما هي ومن هما ؟ يشير المعلم إلى وجه واحد في الإعراب: ما: مبتدأ </a:t>
            </a:r>
            <a:r>
              <a:rPr lang="ar-EG" dirty="0"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- </a:t>
            </a:r>
            <a:r>
              <a:rPr lang="ar-SY" dirty="0"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هي: خبر، وكذلك في </a:t>
            </a:r>
            <a:r>
              <a:rPr lang="ar-EG" dirty="0"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"</a:t>
            </a:r>
            <a:r>
              <a:rPr lang="ar-SY" dirty="0"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من هما</a:t>
            </a:r>
            <a:r>
              <a:rPr lang="ar-EG" dirty="0"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؟"</a:t>
            </a:r>
            <a:endParaRPr dirty="0"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122" name="Google Shape;122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9530D08-FCBC-2442-8AF0-6F57396B2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0219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FB2A54-FC40-FE44-B3CA-E2D3E1BD24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/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F84A88-7E80-B240-B1D0-E6162EFB8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DBDC0EF-082B-474B-8CA4-98454AF4AEBA}"/>
              </a:ext>
            </a:extLst>
          </p:cNvPr>
          <p:cNvSpPr/>
          <p:nvPr userDrawn="1"/>
        </p:nvSpPr>
        <p:spPr>
          <a:xfrm>
            <a:off x="9982200" y="242888"/>
            <a:ext cx="2062163" cy="17145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375D6A4-DD0F-A54E-8615-5D0133DAE6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2252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03BDEBF7-FA97-0741-A594-97BCE55D76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183274" y="242888"/>
            <a:ext cx="1825452" cy="13331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FC41CAC8-26EE-AD4F-92B7-481D2D348569}"/>
              </a:ext>
            </a:extLst>
          </p:cNvPr>
          <p:cNvSpPr/>
          <p:nvPr userDrawn="1"/>
        </p:nvSpPr>
        <p:spPr>
          <a:xfrm>
            <a:off x="4857750" y="14177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122BF2-C2B8-FA49-843E-12C8E5D64BD1}"/>
              </a:ext>
            </a:extLst>
          </p:cNvPr>
          <p:cNvSpPr txBox="1"/>
          <p:nvPr userDrawn="1"/>
        </p:nvSpPr>
        <p:spPr>
          <a:xfrm>
            <a:off x="0" y="1791401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0"/>
            <a:r>
              <a:rPr lang="en-CA" sz="1800" b="1" dirty="0"/>
              <a:t>LNG 262S – Arabic Curriculum – Lecture No. </a:t>
            </a:r>
            <a:r>
              <a:rPr lang="en-US" sz="1800" b="1"/>
              <a:t>22</a:t>
            </a:r>
          </a:p>
        </p:txBody>
      </p:sp>
    </p:spTree>
    <p:extLst>
      <p:ext uri="{BB962C8B-B14F-4D97-AF65-F5344CB8AC3E}">
        <p14:creationId xmlns:p14="http://schemas.microsoft.com/office/powerpoint/2010/main" val="34266752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0DF3F3-9817-DF45-9720-EC62753AD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39DE9E-49B4-5245-8859-91B7E5EA2D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670A9-CBAB-2C49-950E-5B31284F2D9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E9C57E-F3D0-124E-BE46-E8D0BC6F51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90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7EF1F6-BFC8-E54B-BD75-AD0467B4D7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EC5120-FFD1-DF48-80C8-000736276E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E515DF-717B-B242-AE59-FBFEC115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CAEFF-B8AB-074B-AAD7-B40D9E5BE1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875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صفحة عامة">
  <p:cSld name="صفحة عامة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75530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صفحة التدريبات">
  <p:cSld name="صفحة التدريبات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083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432FA-8667-4446-A71D-C97A83700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10346-13AE-AC46-BB14-BD42A0147E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F3B3C2-584D-B04F-9C08-AEBABB5984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48785F-521D-0C44-8EE3-2CFF92EC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694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92CDF-C717-7044-AA4A-5150F8498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10F1A3-EE6B-B643-8A96-7EB5355F43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EA2A2-1905-F64F-A921-98677409C7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B12FB8-D1DA-5C42-865C-4E2AF1F54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1875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EAE3-61A7-F749-875E-C4F204A1F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90A70-3233-6345-B755-997D04AE38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F07842-B9FF-AE49-814C-4AD1A5B0F3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BCD8A8-3C59-E545-B02E-2C1655DF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882D9E-F43F-D44C-82D8-8DC2B412D0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0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8C3363-FA41-1940-8E68-047776A85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131B48-0769-F746-A5E4-D04C2A776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3771C5-36C7-4348-94E9-B488F912ED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54492BF-37AF-F14B-92DB-45CF3B7B0B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2C5698-46FB-3D46-A19E-E67525E4FE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117F8ED-C600-CB41-A494-4CC0D8ACAEF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487123-0779-FB4A-827B-51AC31926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484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DA3E6-AEA3-B54D-9374-6AE6FBDBA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D16E0-8AC1-FB48-892C-65E7457A16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36B769-975D-F442-93E9-0CEA33453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887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A3B0DD-3463-5344-B094-815387B4293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4EC7B5A-ACA7-1149-B4B9-6FC902D0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204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692AF-27A0-C249-800F-C129E9BB1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F05945-3F90-1F41-8D50-86FDDCDDF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5FF419-5B04-CA4D-B134-92D8E45F29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027EFE-F754-E54E-92CC-853C3A3E38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C53744-71D3-DE4B-85B7-2122B010B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360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B656-7A5A-F843-9502-BFA3B1FFB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D43EA3C-67FA-964E-9DB0-ED8DEA2F97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2A11A-2029-3640-9DD4-B7D24EDA76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4D85BC-44AD-2443-953B-FAF3B3FEC79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52780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CA" dirty="0"/>
              <a:t>2020-09-27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BBF23B-F646-BF47-AE26-9F9D9402C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149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5AA4472B-77C3-C84F-B148-9A6105B11873}"/>
              </a:ext>
            </a:extLst>
          </p:cNvPr>
          <p:cNvSpPr txBox="1"/>
          <p:nvPr userDrawn="1"/>
        </p:nvSpPr>
        <p:spPr>
          <a:xfrm>
            <a:off x="1" y="6519446"/>
            <a:ext cx="12192000" cy="36933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ar-KW" sz="1800" b="1" dirty="0"/>
              <a:t>أكاديمية آيات للعلوم الإسلامية      </a:t>
            </a:r>
            <a:r>
              <a:rPr lang="en-US" sz="1600" dirty="0"/>
              <a:t>www.ayaatacademy.ca     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DDCA45-CB87-4846-A6A1-55A1929CB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F31F4-BF77-CA4D-AD13-C0EF018F7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CBF62B-EBD9-1342-8CB5-9BCC68E88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52780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8784B88-F3D9-6A4F-9660-1A0A1E561ED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A79718-0341-3243-9AE1-3D0C2DA74180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0069186" y="230188"/>
            <a:ext cx="1825452" cy="1333141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D8A766A-995A-9C41-BF6C-E3EBFD67ED69}"/>
              </a:ext>
            </a:extLst>
          </p:cNvPr>
          <p:cNvSpPr/>
          <p:nvPr userDrawn="1"/>
        </p:nvSpPr>
        <p:spPr>
          <a:xfrm>
            <a:off x="9743662" y="1405008"/>
            <a:ext cx="24765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KW" sz="1600" b="1" dirty="0">
                <a:solidFill>
                  <a:schemeClr val="accent1">
                    <a:lumMod val="75000"/>
                  </a:schemeClr>
                </a:solidFill>
              </a:rPr>
              <a:t>أكاديمية آيات للعلوم الإسلامية </a:t>
            </a:r>
            <a:endParaRPr lang="en-US" sz="16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58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2B0BB-85E7-444B-A033-873561327B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rtl="1"/>
            <a:r>
              <a:rPr lang="ar-EG" dirty="0"/>
              <a:t>الضَّمَائِر المُنْفَصِلَة</a:t>
            </a:r>
            <a:br>
              <a:rPr lang="ar-EG" dirty="0"/>
            </a:br>
            <a:r>
              <a:rPr lang="en-US"/>
              <a:t>Separated </a:t>
            </a:r>
            <a:r>
              <a:rPr lang="en-US" dirty="0"/>
              <a:t>pronouns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CE41B7-91BB-2643-B51E-9483CCFAA4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Dr. </a:t>
            </a:r>
            <a:r>
              <a:rPr lang="en-US" dirty="0"/>
              <a:t>Ehab Atta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C1C79E2-969B-654E-9C3F-A0C291F542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097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" name="Google Shape;118;p10"/>
          <p:cNvGraphicFramePr/>
          <p:nvPr/>
        </p:nvGraphicFramePr>
        <p:xfrm>
          <a:off x="1097280" y="2560320"/>
          <a:ext cx="10387525" cy="325455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865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619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693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86562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813650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ه</a:t>
                      </a:r>
                      <a:r>
                        <a:rPr lang="ar-EG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ُ</a:t>
                      </a: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نّ</a:t>
                      </a:r>
                      <a:r>
                        <a:rPr lang="ar-EG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َ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هم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هما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هي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هو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أنتنَّ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أنتم 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أنتما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أنتِ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أنتَ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نحنُ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ar-SY" sz="2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أنا </a:t>
                      </a:r>
                      <a:endParaRPr sz="2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0900"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4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مبنيّ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ٌ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 على الك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َ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س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ْ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ر  </a:t>
                      </a:r>
                      <a:endParaRPr sz="1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مبنيّ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ٌ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 على الف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َ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ت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ْ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ح</a:t>
                      </a:r>
                      <a:endParaRPr sz="1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مبني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ٌّ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 على الضّ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َ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مّ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ِ</a:t>
                      </a:r>
                      <a:endParaRPr sz="1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tc>
                  <a:txBody>
                    <a:bodyPr/>
                    <a:lstStyle/>
                    <a:p>
                      <a:pPr marL="0" marR="0" lvl="0" indent="0" algn="ctr" rtl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مبنيّ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ٌ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 على السّ</a:t>
                      </a:r>
                      <a:r>
                        <a:rPr lang="ar-EG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ُ</a:t>
                      </a:r>
                      <a:r>
                        <a:rPr lang="ar-SY" sz="1800" u="none" strike="noStrike" cap="none" dirty="0">
                          <a:latin typeface="Scheherazade New" panose="01000600020000020003" pitchFamily="2" charset="-78"/>
                          <a:ea typeface="Scheherazade New" panose="01000600020000020003" pitchFamily="2" charset="-78"/>
                          <a:cs typeface="Scheherazade New" panose="01000600020000020003" pitchFamily="2" charset="-78"/>
                          <a:sym typeface="Simplified Arabic"/>
                        </a:rPr>
                        <a:t>كون </a:t>
                      </a:r>
                      <a:endParaRPr sz="1800" u="none" strike="noStrike" cap="none" dirty="0">
                        <a:latin typeface="Scheherazade New" panose="01000600020000020003" pitchFamily="2" charset="-78"/>
                        <a:ea typeface="Scheherazade New" panose="01000600020000020003" pitchFamily="2" charset="-78"/>
                        <a:cs typeface="Scheherazade New" panose="01000600020000020003" pitchFamily="2" charset="-78"/>
                        <a:sym typeface="Simplified Arabic"/>
                      </a:endParaRPr>
                    </a:p>
                  </a:txBody>
                  <a:tcPr marL="0" marR="0" marT="18288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9" name="Google Shape;119;p10"/>
          <p:cNvSpPr txBox="1"/>
          <p:nvPr/>
        </p:nvSpPr>
        <p:spPr>
          <a:xfrm>
            <a:off x="4403229" y="1579511"/>
            <a:ext cx="6761018" cy="4800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r" rtl="1">
              <a:lnSpc>
                <a:spcPct val="90000"/>
              </a:lnSpc>
              <a:buClr>
                <a:srgbClr val="002060"/>
              </a:buClr>
              <a:buSzPts val="3600"/>
            </a:pP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أكم</a:t>
            </a:r>
            <a:r>
              <a:rPr lang="ar-EG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 الجدول </a:t>
            </a:r>
            <a:r>
              <a:rPr lang="ar-EG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الآتي</a:t>
            </a: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بعلامات بناء الضمائر:</a:t>
            </a:r>
            <a:endParaRPr sz="28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341812-FE60-15C3-2463-7E5AB6DA4C01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10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01EA6DB-3ABC-DCA3-540F-065F38A647E5}"/>
              </a:ext>
            </a:extLst>
          </p:cNvPr>
          <p:cNvSpPr txBox="1"/>
          <p:nvPr/>
        </p:nvSpPr>
        <p:spPr>
          <a:xfrm rot="16200000">
            <a:off x="-565022" y="2630456"/>
            <a:ext cx="179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المُنفصِلة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1"/>
          <p:cNvSpPr txBox="1">
            <a:spLocks noGrp="1"/>
          </p:cNvSpPr>
          <p:nvPr>
            <p:ph type="title"/>
          </p:nvPr>
        </p:nvSpPr>
        <p:spPr>
          <a:xfrm>
            <a:off x="3852153" y="1162843"/>
            <a:ext cx="733465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1">
              <a:lnSpc>
                <a:spcPct val="90000"/>
              </a:lnSpc>
              <a:buClr>
                <a:srgbClr val="002060"/>
              </a:buClr>
              <a:buSzPts val="3600"/>
              <a:buFont typeface="Arial"/>
              <a:buNone/>
            </a:pP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أعر</a:t>
            </a:r>
            <a:r>
              <a:rPr lang="ar-EG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 الضمائر الم</a:t>
            </a:r>
            <a:r>
              <a:rPr lang="ar-EG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نفص</a:t>
            </a:r>
            <a:r>
              <a:rPr lang="ar-EG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لة </a:t>
            </a:r>
            <a:r>
              <a:rPr lang="ar-EG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في الشواهد والأمثلة الآتية</a:t>
            </a: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: </a:t>
            </a:r>
            <a:endParaRPr sz="28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25" name="Google Shape;125;p11"/>
          <p:cNvSpPr txBox="1">
            <a:spLocks noGrp="1"/>
          </p:cNvSpPr>
          <p:nvPr>
            <p:ph type="body" idx="1"/>
          </p:nvPr>
        </p:nvSpPr>
        <p:spPr>
          <a:xfrm>
            <a:off x="2048256" y="2247089"/>
            <a:ext cx="9619488" cy="43385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62500" lnSpcReduction="20000"/>
          </a:bodyPr>
          <a:lstStyle/>
          <a:p>
            <a:pPr lvl="0" algn="r" rtl="1">
              <a:lnSpc>
                <a:spcPct val="160000"/>
              </a:lnSpc>
              <a:buClr>
                <a:schemeClr val="dk1"/>
              </a:buClr>
              <a:buSzPts val="2941"/>
            </a:pPr>
            <a:r>
              <a:rPr lang="ar-EG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– </a:t>
            </a:r>
            <a:r>
              <a:rPr lang="ar-SY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﴿هُوَ ٱلَّذِی خَلَقَكُم مِّن نَّفۡسࣲ وَ ٰ⁠حِدَةࣲ﴾</a:t>
            </a:r>
            <a:r>
              <a:rPr lang="ar-EG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.</a:t>
            </a:r>
          </a:p>
          <a:p>
            <a:pPr lvl="0" algn="r" rtl="1">
              <a:lnSpc>
                <a:spcPct val="160000"/>
              </a:lnSpc>
              <a:buClr>
                <a:schemeClr val="dk1"/>
              </a:buClr>
              <a:buSzPts val="2941"/>
            </a:pPr>
            <a:r>
              <a:rPr lang="ar-EG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– </a:t>
            </a:r>
            <a:r>
              <a:rPr lang="ar-SY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﴿قَالُوا۟ ٱدۡعُ لَنَا رَبَّكَ یُبَیِّن لَّنَا مَا هِیَ﴾</a:t>
            </a:r>
            <a:r>
              <a:rPr lang="ar-EG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.</a:t>
            </a:r>
          </a:p>
          <a:p>
            <a:pPr lvl="0" algn="r" rtl="1">
              <a:lnSpc>
                <a:spcPct val="160000"/>
              </a:lnSpc>
              <a:buClr>
                <a:schemeClr val="dk1"/>
              </a:buClr>
              <a:buSzPts val="2941"/>
            </a:pPr>
            <a:r>
              <a:rPr lang="ar-EG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– </a:t>
            </a:r>
            <a:r>
              <a:rPr lang="ar-SY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﴿وَهُمَا یَسۡتَغِیثَانِ ٱللَّهَ﴾</a:t>
            </a:r>
            <a:r>
              <a:rPr lang="ar-EG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.</a:t>
            </a:r>
          </a:p>
          <a:p>
            <a:pPr lvl="0" algn="r" rtl="1">
              <a:lnSpc>
                <a:spcPct val="160000"/>
              </a:lnSpc>
              <a:buClr>
                <a:schemeClr val="dk1"/>
              </a:buClr>
              <a:buSzPts val="2941"/>
            </a:pPr>
            <a:r>
              <a:rPr lang="ar-EG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– </a:t>
            </a:r>
            <a:r>
              <a:rPr lang="ar-SY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﴿هُنَّ لِبَاسࣱ لَّكُمۡ﴾</a:t>
            </a:r>
            <a:r>
              <a:rPr lang="ar-EG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.</a:t>
            </a:r>
          </a:p>
          <a:p>
            <a:pPr lvl="0" algn="r" rtl="1">
              <a:lnSpc>
                <a:spcPct val="160000"/>
              </a:lnSpc>
              <a:buClr>
                <a:schemeClr val="dk1"/>
              </a:buClr>
              <a:buSzPts val="2941"/>
            </a:pPr>
            <a:r>
              <a:rPr lang="ar-EG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– </a:t>
            </a:r>
            <a:r>
              <a:rPr lang="ar-SY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﴿أَنتُمَا وَمَنِ ٱتَّبَعَكُمَا ٱلۡغَـٰلِبُونَ﴾</a:t>
            </a:r>
            <a:r>
              <a:rPr lang="ar-EG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.</a:t>
            </a:r>
          </a:p>
          <a:p>
            <a:pPr lvl="0" algn="r" rtl="1">
              <a:lnSpc>
                <a:spcPct val="160000"/>
              </a:lnSpc>
              <a:buClr>
                <a:schemeClr val="dk1"/>
              </a:buClr>
              <a:buSzPts val="2941"/>
            </a:pPr>
            <a:r>
              <a:rPr lang="ar-EG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– </a:t>
            </a:r>
            <a:r>
              <a:rPr lang="ar-SY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﴿وَأَنَا ٱلتَّوَّابُ ٱلرَّحِیمُ﴾</a:t>
            </a:r>
            <a:r>
              <a:rPr lang="ar-EG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.</a:t>
            </a:r>
          </a:p>
          <a:p>
            <a:pPr lvl="0" algn="r" rtl="1">
              <a:lnSpc>
                <a:spcPct val="160000"/>
              </a:lnSpc>
              <a:buClr>
                <a:schemeClr val="dk1"/>
              </a:buClr>
              <a:buSzPts val="2941"/>
            </a:pPr>
            <a:r>
              <a:rPr lang="ar-EG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– </a:t>
            </a:r>
            <a:r>
              <a:rPr lang="ar-SY" sz="272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أنتما رجلان م</a:t>
            </a:r>
            <a:r>
              <a:rPr lang="ar-EG" sz="272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ُ</a:t>
            </a:r>
            <a:r>
              <a:rPr lang="ar-SY" sz="272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هذّ</a:t>
            </a:r>
            <a:r>
              <a:rPr lang="ar-EG" sz="272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َ</a:t>
            </a:r>
            <a:r>
              <a:rPr lang="ar-SY" sz="272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بان</a:t>
            </a:r>
            <a:r>
              <a:rPr lang="ar-EG" sz="272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.</a:t>
            </a:r>
          </a:p>
          <a:p>
            <a:pPr lvl="0" algn="r" rtl="1">
              <a:lnSpc>
                <a:spcPct val="160000"/>
              </a:lnSpc>
              <a:buClr>
                <a:schemeClr val="dk1"/>
              </a:buClr>
              <a:buSzPts val="2941"/>
            </a:pPr>
            <a:r>
              <a:rPr lang="ar-EG" sz="272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– </a:t>
            </a:r>
            <a:r>
              <a:rPr lang="ar-SY" sz="272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م</a:t>
            </a:r>
            <a:r>
              <a:rPr lang="ar-EG" sz="272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َ</a:t>
            </a:r>
            <a:r>
              <a:rPr lang="ar-SY" sz="272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Simplified Arabic"/>
              </a:rPr>
              <a:t>ن هما؟</a:t>
            </a:r>
            <a:endParaRPr sz="272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Simplified Arabic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20C96A8-BC2C-1DF4-4615-F9FCF119CF6C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11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1DF5E7B-8F6A-5097-96A3-EDAE7D4B992E}"/>
              </a:ext>
            </a:extLst>
          </p:cNvPr>
          <p:cNvSpPr txBox="1"/>
          <p:nvPr/>
        </p:nvSpPr>
        <p:spPr>
          <a:xfrm rot="16200000">
            <a:off x="-565022" y="2630456"/>
            <a:ext cx="179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المُنفصِلة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23CB45-434C-144E-9030-33EA9BC12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12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C603F22-8B5C-494F-88CF-E20488330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3495" y="920663"/>
            <a:ext cx="7525011" cy="5016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98603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>
            <a:extLst>
              <a:ext uri="{FF2B5EF4-FFF2-40B4-BE49-F238E27FC236}">
                <a16:creationId xmlns:a16="http://schemas.microsoft.com/office/drawing/2014/main" id="{906E16CA-D43B-2F4C-BC4D-04EF49E90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84B88-F3D9-6A4F-9660-1A0A1E561ED7}" type="slidenum">
              <a:rPr lang="en-US" smtClean="0"/>
              <a:t>2</a:t>
            </a:fld>
            <a:endParaRPr 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9885ED6F-0592-4244-9460-C325C7FA2B11}"/>
              </a:ext>
            </a:extLst>
          </p:cNvPr>
          <p:cNvGraphicFramePr/>
          <p:nvPr/>
        </p:nvGraphicFramePr>
        <p:xfrm>
          <a:off x="0" y="0"/>
          <a:ext cx="10495722" cy="65278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C048B546-E9C9-F1A8-E4E2-5F1FEFE6277D}"/>
              </a:ext>
            </a:extLst>
          </p:cNvPr>
          <p:cNvSpPr/>
          <p:nvPr/>
        </p:nvSpPr>
        <p:spPr>
          <a:xfrm>
            <a:off x="2488019" y="2179674"/>
            <a:ext cx="8133907" cy="54226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84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EA2069B-3659-4929-8E8C-525B8015012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graphicEl>
                                              <a:dgm id="{0EA2069B-3659-4929-8E8C-525B8015012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CB64462-C54F-4F86-8F6D-7F6FEEF1E1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graphicEl>
                                              <a:dgm id="{DCB64462-C54F-4F86-8F6D-7F6FEEF1E1B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8AB7A23-D7D4-4061-B404-36364C057BF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graphicEl>
                                              <a:dgm id="{88AB7A23-D7D4-4061-B404-36364C057BF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387AD6A-4F27-4B95-A562-1683FBF649F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graphicEl>
                                              <a:dgm id="{8387AD6A-4F27-4B95-A562-1683FBF649F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9C7476C0-093A-411B-B403-C030576AD46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graphicEl>
                                              <a:dgm id="{9C7476C0-093A-411B-B403-C030576AD46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FE274BA-AFE9-47FD-8F38-6873B8EE4A7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">
                                            <p:graphicEl>
                                              <a:dgm id="{AFE274BA-AFE9-47FD-8F38-6873B8EE4A7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70DE394-6C4F-4C09-B119-0910362E066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graphicEl>
                                              <a:dgm id="{170DE394-6C4F-4C09-B119-0910362E0669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A6EC800-4A5E-4433-B1BD-149B7367307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>
                                            <p:graphicEl>
                                              <a:dgm id="{DA6EC800-4A5E-4433-B1BD-149B7367307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F041AEE6-7F0C-429F-A5D3-905F776C7E7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graphicEl>
                                              <a:dgm id="{F041AEE6-7F0C-429F-A5D3-905F776C7E7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342FEC3C-0F30-4065-BD27-3AF9C6FE50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graphicEl>
                                              <a:dgm id="{342FEC3C-0F30-4065-BD27-3AF9C6FE50C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75FEDC5-8EE7-4749-BA84-B55728C6F93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">
                                            <p:graphicEl>
                                              <a:dgm id="{875FEDC5-8EE7-4749-BA84-B55728C6F93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D48F86F-0E40-40D0-BC36-F3E421836F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">
                                            <p:graphicEl>
                                              <a:dgm id="{7D48F86F-0E40-40D0-BC36-F3E421836F7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79CC7473-FEB6-4D48-86CE-3DDF7BE645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>
                                            <p:graphicEl>
                                              <a:dgm id="{79CC7473-FEB6-4D48-86CE-3DDF7BE6450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C6C783DB-3550-412C-B9F3-82F28221DFB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">
                                            <p:graphicEl>
                                              <a:dgm id="{C6C783DB-3550-412C-B9F3-82F28221DFB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735A9A2-A56D-4C94-8892-8343D5C17A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>
                                            <p:graphicEl>
                                              <a:dgm id="{D735A9A2-A56D-4C94-8892-8343D5C17A5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65A5C3E1-CDEA-4947-9CC3-DAB20DD755E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">
                                            <p:graphicEl>
                                              <a:dgm id="{65A5C3E1-CDEA-4947-9CC3-DAB20DD755E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D4C6032C-C08A-4563-8CFE-D14E1211E5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">
                                            <p:graphicEl>
                                              <a:dgm id="{D4C6032C-C08A-4563-8CFE-D14E1211E592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8A5EDE72-276F-4529-9BE1-C537D954EE5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">
                                            <p:graphicEl>
                                              <a:dgm id="{8A5EDE72-276F-4529-9BE1-C537D954EE5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Dgm bld="one"/>
        </p:bldSub>
      </p:bldGraphic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4"/>
          <p:cNvSpPr txBox="1">
            <a:spLocks noGrp="1"/>
          </p:cNvSpPr>
          <p:nvPr>
            <p:ph type="title"/>
          </p:nvPr>
        </p:nvSpPr>
        <p:spPr>
          <a:xfrm>
            <a:off x="1485901" y="0"/>
            <a:ext cx="831532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ctr">
              <a:buSzPts val="4800"/>
            </a:pPr>
            <a:r>
              <a:rPr lang="ar-SY" sz="43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تنقسم الضمائر إلى</a:t>
            </a:r>
            <a:endParaRPr sz="43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C4C6F80-8CF0-81DC-74FC-B18763C2C53C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3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3BDE25-0A46-F481-6A55-68FD0A00D7AC}"/>
              </a:ext>
            </a:extLst>
          </p:cNvPr>
          <p:cNvSpPr txBox="1"/>
          <p:nvPr/>
        </p:nvSpPr>
        <p:spPr>
          <a:xfrm rot="16200000">
            <a:off x="-565022" y="2630456"/>
            <a:ext cx="179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المُنفصِلة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6A45B32F-E000-97FD-9748-FD7106BBC4A9}"/>
              </a:ext>
            </a:extLst>
          </p:cNvPr>
          <p:cNvGraphicFramePr/>
          <p:nvPr/>
        </p:nvGraphicFramePr>
        <p:xfrm>
          <a:off x="1485901" y="2203944"/>
          <a:ext cx="9725991" cy="32858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B85CB4F-E4BD-4DE7-AA70-D2D9E70FBC1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3B85CB4F-E4BD-4DE7-AA70-D2D9E70FBC10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6C4A158-3E58-4599-9A43-6B21F5F8250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dgm id="{96C4A158-3E58-4599-9A43-6B21F5F8250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3F79CB0-4B0D-4289-A3E8-81372F6632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dgm id="{73F79CB0-4B0D-4289-A3E8-81372F66329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8784B88-F3D9-6A4F-9660-1A0A1E561ED7}" type="slidenum">
              <a:rPr kumimoji="0" lang="en-US" sz="1800" b="1" i="0" u="none" strike="noStrike" kern="120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800" b="1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C7005EC-17A6-4882-8B21-A59C7D0351A5}"/>
              </a:ext>
            </a:extLst>
          </p:cNvPr>
          <p:cNvSpPr txBox="1"/>
          <p:nvPr/>
        </p:nvSpPr>
        <p:spPr>
          <a:xfrm>
            <a:off x="7132982" y="94422"/>
            <a:ext cx="2955235" cy="1323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st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person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المُتَكَلِّم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1D2191-1561-4EF3-94F0-E93AFE3CADE5}"/>
              </a:ext>
            </a:extLst>
          </p:cNvPr>
          <p:cNvSpPr txBox="1"/>
          <p:nvPr/>
        </p:nvSpPr>
        <p:spPr>
          <a:xfrm>
            <a:off x="3684104" y="99391"/>
            <a:ext cx="2955235" cy="1323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person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المُخَاطَب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926DE9-7E8B-41A0-B492-14E61D3D01AD}"/>
              </a:ext>
            </a:extLst>
          </p:cNvPr>
          <p:cNvSpPr txBox="1"/>
          <p:nvPr/>
        </p:nvSpPr>
        <p:spPr>
          <a:xfrm>
            <a:off x="235226" y="94422"/>
            <a:ext cx="2955235" cy="1323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r>
              <a:rPr kumimoji="0" lang="en-US" sz="4000" b="1" i="0" u="none" strike="noStrike" kern="1200" cap="none" spc="0" normalizeH="0" baseline="3000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rd</a:t>
            </a: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person</a:t>
            </a:r>
            <a:endParaRPr kumimoji="0" lang="ar-EG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الغَائِب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A4AD8C5-2A6C-4E68-A3CB-61E6CDC819E7}"/>
              </a:ext>
            </a:extLst>
          </p:cNvPr>
          <p:cNvSpPr txBox="1"/>
          <p:nvPr/>
        </p:nvSpPr>
        <p:spPr>
          <a:xfrm>
            <a:off x="7460973" y="1813891"/>
            <a:ext cx="2299253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أَنَا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A83084D-85EC-40BB-851A-13EC0D6C85CC}"/>
              </a:ext>
            </a:extLst>
          </p:cNvPr>
          <p:cNvSpPr txBox="1"/>
          <p:nvPr/>
        </p:nvSpPr>
        <p:spPr>
          <a:xfrm>
            <a:off x="3684099" y="2755928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أَنْتِ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874D220-8CB9-4878-AC25-12AED618B617}"/>
              </a:ext>
            </a:extLst>
          </p:cNvPr>
          <p:cNvSpPr txBox="1"/>
          <p:nvPr/>
        </p:nvSpPr>
        <p:spPr>
          <a:xfrm>
            <a:off x="235226" y="2758748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هِيَ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B18E461-B56D-4D56-B5F3-F83F282AA5E0}"/>
              </a:ext>
            </a:extLst>
          </p:cNvPr>
          <p:cNvSpPr txBox="1"/>
          <p:nvPr/>
        </p:nvSpPr>
        <p:spPr>
          <a:xfrm>
            <a:off x="3684102" y="3732140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أَنْتُمَا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2EA8EFF-9D9D-4F18-896F-4F97B06D24C8}"/>
              </a:ext>
            </a:extLst>
          </p:cNvPr>
          <p:cNvSpPr txBox="1"/>
          <p:nvPr/>
        </p:nvSpPr>
        <p:spPr>
          <a:xfrm>
            <a:off x="235226" y="3732140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هُمَا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4A500DD-ACDD-47D7-9F15-FB96086112F9}"/>
              </a:ext>
            </a:extLst>
          </p:cNvPr>
          <p:cNvSpPr txBox="1"/>
          <p:nvPr/>
        </p:nvSpPr>
        <p:spPr>
          <a:xfrm>
            <a:off x="3684101" y="4686971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أَنْتُم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50C1520-6DEF-4CE7-8DB3-1A15C7EBFE60}"/>
              </a:ext>
            </a:extLst>
          </p:cNvPr>
          <p:cNvSpPr txBox="1"/>
          <p:nvPr/>
        </p:nvSpPr>
        <p:spPr>
          <a:xfrm>
            <a:off x="3684100" y="5590018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أَنْتُنَّ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BB7ED17-F440-4C5F-B988-4EF5F4F118BA}"/>
              </a:ext>
            </a:extLst>
          </p:cNvPr>
          <p:cNvSpPr txBox="1"/>
          <p:nvPr/>
        </p:nvSpPr>
        <p:spPr>
          <a:xfrm>
            <a:off x="235226" y="4686971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هُمْ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D6AB25B-4F4F-4638-9FB9-2B1B6EB14D14}"/>
              </a:ext>
            </a:extLst>
          </p:cNvPr>
          <p:cNvSpPr txBox="1"/>
          <p:nvPr/>
        </p:nvSpPr>
        <p:spPr>
          <a:xfrm>
            <a:off x="235224" y="5624062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هُنَّ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934F37A-1846-4C09-A500-34781499E058}"/>
              </a:ext>
            </a:extLst>
          </p:cNvPr>
          <p:cNvSpPr txBox="1"/>
          <p:nvPr/>
        </p:nvSpPr>
        <p:spPr>
          <a:xfrm>
            <a:off x="7460973" y="4437822"/>
            <a:ext cx="2299253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نَحْنُ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6834079-DD78-42E6-99C7-144AC2BE211F}"/>
              </a:ext>
            </a:extLst>
          </p:cNvPr>
          <p:cNvSpPr txBox="1"/>
          <p:nvPr/>
        </p:nvSpPr>
        <p:spPr>
          <a:xfrm>
            <a:off x="10094843" y="1813891"/>
            <a:ext cx="1861932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مُفْرَد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1378B01-2210-4682-B518-8599914145A6}"/>
              </a:ext>
            </a:extLst>
          </p:cNvPr>
          <p:cNvSpPr txBox="1"/>
          <p:nvPr/>
        </p:nvSpPr>
        <p:spPr>
          <a:xfrm>
            <a:off x="10094843" y="3732140"/>
            <a:ext cx="1861932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مُثَنَّى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0F2A06D-F864-4228-BF80-C4299A1052B5}"/>
              </a:ext>
            </a:extLst>
          </p:cNvPr>
          <p:cNvSpPr txBox="1"/>
          <p:nvPr/>
        </p:nvSpPr>
        <p:spPr>
          <a:xfrm>
            <a:off x="10094843" y="5029761"/>
            <a:ext cx="1861932" cy="70788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جَمْع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A71A5A2-EA05-40D6-85DB-E2ABE24019B1}"/>
              </a:ext>
            </a:extLst>
          </p:cNvPr>
          <p:cNvSpPr txBox="1"/>
          <p:nvPr/>
        </p:nvSpPr>
        <p:spPr>
          <a:xfrm>
            <a:off x="3684104" y="1789656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أَنْتَ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886DA6D-B21E-4EEE-B386-450D04592BF9}"/>
              </a:ext>
            </a:extLst>
          </p:cNvPr>
          <p:cNvSpPr txBox="1"/>
          <p:nvPr/>
        </p:nvSpPr>
        <p:spPr>
          <a:xfrm>
            <a:off x="235226" y="1789656"/>
            <a:ext cx="2955235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هُوَ</a:t>
            </a:r>
          </a:p>
        </p:txBody>
      </p:sp>
    </p:spTree>
    <p:extLst>
      <p:ext uri="{BB962C8B-B14F-4D97-AF65-F5344CB8AC3E}">
        <p14:creationId xmlns:p14="http://schemas.microsoft.com/office/powerpoint/2010/main" val="398074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5"/>
          <p:cNvGrpSpPr/>
          <p:nvPr/>
        </p:nvGrpSpPr>
        <p:grpSpPr>
          <a:xfrm>
            <a:off x="1304544" y="1531757"/>
            <a:ext cx="9924288" cy="4774967"/>
            <a:chOff x="1285696" y="2863"/>
            <a:chExt cx="7944207" cy="5791823"/>
          </a:xfrm>
        </p:grpSpPr>
        <p:sp>
          <p:nvSpPr>
            <p:cNvPr id="61" name="Google Shape;61;p5"/>
            <p:cNvSpPr/>
            <p:nvPr/>
          </p:nvSpPr>
          <p:spPr>
            <a:xfrm>
              <a:off x="7818772" y="3490246"/>
              <a:ext cx="91440" cy="64981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62" name="Google Shape;62;p5"/>
            <p:cNvSpPr/>
            <p:nvPr/>
          </p:nvSpPr>
          <p:spPr>
            <a:xfrm>
              <a:off x="5133671" y="1421648"/>
              <a:ext cx="2730821" cy="64981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0" y="0"/>
                  </a:moveTo>
                  <a:lnTo>
                    <a:pt x="0" y="81776"/>
                  </a:lnTo>
                  <a:lnTo>
                    <a:pt x="120000" y="81776"/>
                  </a:lnTo>
                  <a:lnTo>
                    <a:pt x="120000" y="120000"/>
                  </a:lnTo>
                </a:path>
              </a:pathLst>
            </a:custGeom>
            <a:noFill/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63" name="Google Shape;63;p5"/>
            <p:cNvSpPr/>
            <p:nvPr/>
          </p:nvSpPr>
          <p:spPr>
            <a:xfrm>
              <a:off x="5087951" y="3490246"/>
              <a:ext cx="91440" cy="64981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64" name="Google Shape;64;p5"/>
            <p:cNvSpPr/>
            <p:nvPr/>
          </p:nvSpPr>
          <p:spPr>
            <a:xfrm>
              <a:off x="5087951" y="1421648"/>
              <a:ext cx="91440" cy="64981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65" name="Google Shape;65;p5"/>
            <p:cNvSpPr/>
            <p:nvPr/>
          </p:nvSpPr>
          <p:spPr>
            <a:xfrm>
              <a:off x="2357130" y="3490246"/>
              <a:ext cx="91440" cy="64981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60000" y="0"/>
                  </a:moveTo>
                  <a:lnTo>
                    <a:pt x="60000" y="120000"/>
                  </a:lnTo>
                </a:path>
              </a:pathLst>
            </a:custGeom>
            <a:noFill/>
            <a:ln w="12700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66" name="Google Shape;66;p5"/>
            <p:cNvSpPr/>
            <p:nvPr/>
          </p:nvSpPr>
          <p:spPr>
            <a:xfrm>
              <a:off x="2402850" y="1421648"/>
              <a:ext cx="2730821" cy="649811"/>
            </a:xfrm>
            <a:custGeom>
              <a:avLst/>
              <a:gdLst/>
              <a:ahLst/>
              <a:cxnLst/>
              <a:rect l="l" t="t" r="r" b="b"/>
              <a:pathLst>
                <a:path w="120000" h="120000" extrusionOk="0">
                  <a:moveTo>
                    <a:pt x="120000" y="0"/>
                  </a:moveTo>
                  <a:lnTo>
                    <a:pt x="120000" y="81776"/>
                  </a:lnTo>
                  <a:lnTo>
                    <a:pt x="0" y="81776"/>
                  </a:lnTo>
                  <a:lnTo>
                    <a:pt x="0" y="120000"/>
                  </a:lnTo>
                </a:path>
              </a:pathLst>
            </a:custGeom>
            <a:noFill/>
            <a:ln w="12700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</p:sp>
        <p:sp>
          <p:nvSpPr>
            <p:cNvPr id="67" name="Google Shape;67;p5"/>
            <p:cNvSpPr/>
            <p:nvPr/>
          </p:nvSpPr>
          <p:spPr>
            <a:xfrm>
              <a:off x="2719713" y="2863"/>
              <a:ext cx="4827915" cy="1418785"/>
            </a:xfrm>
            <a:prstGeom prst="roundRect">
              <a:avLst>
                <a:gd name="adj" fmla="val 10000"/>
              </a:avLst>
            </a:prstGeom>
            <a:solidFill>
              <a:srgbClr val="599B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endParaRPr>
            </a:p>
          </p:txBody>
        </p:sp>
        <p:sp>
          <p:nvSpPr>
            <p:cNvPr id="68" name="Google Shape;68;p5"/>
            <p:cNvSpPr/>
            <p:nvPr/>
          </p:nvSpPr>
          <p:spPr>
            <a:xfrm>
              <a:off x="2967970" y="238706"/>
              <a:ext cx="4827915" cy="141878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rgbClr val="599BD5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endParaRPr>
            </a:p>
          </p:txBody>
        </p:sp>
        <p:sp>
          <p:nvSpPr>
            <p:cNvPr id="69" name="Google Shape;69;p5"/>
            <p:cNvSpPr txBox="1"/>
            <p:nvPr/>
          </p:nvSpPr>
          <p:spPr>
            <a:xfrm>
              <a:off x="3009525" y="280261"/>
              <a:ext cx="4744805" cy="1335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300" tIns="114300" rIns="114300" bIns="114300" anchor="ctr" anchorCtr="0">
              <a:noAutofit/>
            </a:bodyPr>
            <a:lstStyle/>
            <a:p>
              <a:pPr lvl="0" algn="ctr" rtl="1">
                <a:lnSpc>
                  <a:spcPct val="90000"/>
                </a:lnSpc>
                <a:buSzPts val="3000"/>
              </a:pPr>
              <a:r>
                <a:rPr lang="ar-EG" sz="36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ال</a:t>
              </a:r>
              <a:r>
                <a:rPr lang="ar-SY" sz="36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ضمائر الم</a:t>
              </a:r>
              <a:r>
                <a:rPr lang="ar-EG" sz="36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ُ</a:t>
              </a:r>
              <a:r>
                <a:rPr lang="ar-SY" sz="36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نفص</a:t>
              </a:r>
              <a:r>
                <a:rPr lang="ar-EG" sz="36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ِ</a:t>
              </a:r>
              <a:r>
                <a:rPr lang="ar-SY" sz="36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لة </a:t>
              </a:r>
              <a:endParaRPr sz="36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70" name="Google Shape;70;p5"/>
            <p:cNvSpPr/>
            <p:nvPr/>
          </p:nvSpPr>
          <p:spPr>
            <a:xfrm>
              <a:off x="1285696" y="2071460"/>
              <a:ext cx="2234308" cy="1418785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endParaRPr>
            </a:p>
          </p:txBody>
        </p:sp>
        <p:sp>
          <p:nvSpPr>
            <p:cNvPr id="71" name="Google Shape;71;p5"/>
            <p:cNvSpPr/>
            <p:nvPr/>
          </p:nvSpPr>
          <p:spPr>
            <a:xfrm>
              <a:off x="1533952" y="2307303"/>
              <a:ext cx="2234308" cy="141878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endParaRPr>
            </a:p>
          </p:txBody>
        </p:sp>
        <p:sp>
          <p:nvSpPr>
            <p:cNvPr id="72" name="Google Shape;72;p5"/>
            <p:cNvSpPr txBox="1"/>
            <p:nvPr/>
          </p:nvSpPr>
          <p:spPr>
            <a:xfrm>
              <a:off x="1575507" y="2348858"/>
              <a:ext cx="2151198" cy="1335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300" tIns="114300" rIns="114300" bIns="11430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ar-SY" sz="30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الغائب </a:t>
              </a:r>
              <a:endParaRPr sz="30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73" name="Google Shape;73;p5"/>
            <p:cNvSpPr/>
            <p:nvPr/>
          </p:nvSpPr>
          <p:spPr>
            <a:xfrm>
              <a:off x="1285696" y="4140057"/>
              <a:ext cx="2234308" cy="1418785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endParaRPr>
            </a:p>
          </p:txBody>
        </p:sp>
        <p:sp>
          <p:nvSpPr>
            <p:cNvPr id="74" name="Google Shape;74;p5"/>
            <p:cNvSpPr/>
            <p:nvPr/>
          </p:nvSpPr>
          <p:spPr>
            <a:xfrm>
              <a:off x="1533952" y="4375901"/>
              <a:ext cx="2234308" cy="141878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endParaRPr>
            </a:p>
          </p:txBody>
        </p:sp>
        <p:sp>
          <p:nvSpPr>
            <p:cNvPr id="75" name="Google Shape;75;p5"/>
            <p:cNvSpPr txBox="1"/>
            <p:nvPr/>
          </p:nvSpPr>
          <p:spPr>
            <a:xfrm>
              <a:off x="1575507" y="4417456"/>
              <a:ext cx="2151198" cy="1335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300" tIns="114300" rIns="114300" bIns="11430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ar-SY" sz="3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هو/ هي/</a:t>
              </a:r>
              <a:endParaRPr lang="ar-EG" sz="3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ar-SY" sz="3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هما/ هم / هنّ </a:t>
              </a:r>
              <a:endParaRPr sz="3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76" name="Google Shape;76;p5"/>
            <p:cNvSpPr/>
            <p:nvPr/>
          </p:nvSpPr>
          <p:spPr>
            <a:xfrm>
              <a:off x="4016517" y="2071460"/>
              <a:ext cx="2234308" cy="1418785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endParaRPr>
            </a:p>
          </p:txBody>
        </p:sp>
        <p:sp>
          <p:nvSpPr>
            <p:cNvPr id="77" name="Google Shape;77;p5"/>
            <p:cNvSpPr/>
            <p:nvPr/>
          </p:nvSpPr>
          <p:spPr>
            <a:xfrm>
              <a:off x="4264774" y="2307303"/>
              <a:ext cx="2234308" cy="141878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endParaRPr>
            </a:p>
          </p:txBody>
        </p:sp>
        <p:sp>
          <p:nvSpPr>
            <p:cNvPr id="78" name="Google Shape;78;p5"/>
            <p:cNvSpPr txBox="1"/>
            <p:nvPr/>
          </p:nvSpPr>
          <p:spPr>
            <a:xfrm>
              <a:off x="4306329" y="2348858"/>
              <a:ext cx="2151198" cy="1335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300" tIns="114300" rIns="114300" bIns="11430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ar-SY" sz="30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الم</a:t>
              </a:r>
              <a:r>
                <a:rPr lang="ar-EG" sz="30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ُ</a:t>
              </a:r>
              <a:r>
                <a:rPr lang="ar-SY" sz="30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خاط</a:t>
              </a:r>
              <a:r>
                <a:rPr lang="ar-EG" sz="30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َ</a:t>
              </a:r>
              <a:r>
                <a:rPr lang="ar-SY" sz="30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ب </a:t>
              </a:r>
              <a:endParaRPr sz="30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79" name="Google Shape;79;p5"/>
            <p:cNvSpPr/>
            <p:nvPr/>
          </p:nvSpPr>
          <p:spPr>
            <a:xfrm>
              <a:off x="4016517" y="4140057"/>
              <a:ext cx="2234308" cy="1418785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endParaRPr>
            </a:p>
          </p:txBody>
        </p:sp>
        <p:sp>
          <p:nvSpPr>
            <p:cNvPr id="80" name="Google Shape;80;p5"/>
            <p:cNvSpPr/>
            <p:nvPr/>
          </p:nvSpPr>
          <p:spPr>
            <a:xfrm>
              <a:off x="4264774" y="4375901"/>
              <a:ext cx="2234308" cy="141878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endParaRPr>
            </a:p>
          </p:txBody>
        </p:sp>
        <p:sp>
          <p:nvSpPr>
            <p:cNvPr id="81" name="Google Shape;81;p5"/>
            <p:cNvSpPr txBox="1"/>
            <p:nvPr/>
          </p:nvSpPr>
          <p:spPr>
            <a:xfrm>
              <a:off x="4306329" y="4417456"/>
              <a:ext cx="2151198" cy="1335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300" tIns="114300" rIns="114300" bIns="114300" anchor="ctr" anchorCtr="0">
              <a:noAutofit/>
            </a:bodyPr>
            <a:lstStyle/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ar-SY" sz="3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أنتَ/ أنتِ/</a:t>
              </a:r>
              <a:endParaRPr lang="ar-EG" sz="3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  <a:p>
              <a:pPr marL="0" marR="0" lvl="0" indent="0" algn="ctr" rtl="1">
                <a:lnSpc>
                  <a:spcPct val="15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ar-SY" sz="3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أنتما/ أنتم/ أنتنّ</a:t>
              </a:r>
              <a:r>
                <a:rPr lang="ar-EG" sz="3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َ</a:t>
              </a:r>
              <a:r>
                <a:rPr lang="ar-SY" sz="3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 </a:t>
              </a:r>
              <a:endParaRPr sz="3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82" name="Google Shape;82;p5"/>
            <p:cNvSpPr/>
            <p:nvPr/>
          </p:nvSpPr>
          <p:spPr>
            <a:xfrm>
              <a:off x="6747338" y="2071460"/>
              <a:ext cx="2234308" cy="1418785"/>
            </a:xfrm>
            <a:prstGeom prst="roundRect">
              <a:avLst>
                <a:gd name="adj" fmla="val 1000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endParaRPr>
            </a:p>
          </p:txBody>
        </p:sp>
        <p:sp>
          <p:nvSpPr>
            <p:cNvPr id="83" name="Google Shape;83;p5"/>
            <p:cNvSpPr/>
            <p:nvPr/>
          </p:nvSpPr>
          <p:spPr>
            <a:xfrm>
              <a:off x="6995595" y="2307303"/>
              <a:ext cx="2234308" cy="141878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2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endParaRPr>
            </a:p>
          </p:txBody>
        </p:sp>
        <p:sp>
          <p:nvSpPr>
            <p:cNvPr id="84" name="Google Shape;84;p5"/>
            <p:cNvSpPr txBox="1"/>
            <p:nvPr/>
          </p:nvSpPr>
          <p:spPr>
            <a:xfrm>
              <a:off x="7037150" y="2348858"/>
              <a:ext cx="2151198" cy="1335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300" tIns="114300" rIns="114300" bIns="11430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ar-SY" sz="30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الم</a:t>
              </a:r>
              <a:r>
                <a:rPr lang="ar-EG" sz="30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ُ</a:t>
              </a:r>
              <a:r>
                <a:rPr lang="ar-SY" sz="30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تكلّ</a:t>
              </a:r>
              <a:r>
                <a:rPr lang="ar-EG" sz="30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ِ</a:t>
              </a:r>
              <a:r>
                <a:rPr lang="ar-SY" sz="3000" b="1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م </a:t>
              </a:r>
              <a:endParaRPr sz="30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  <p:sp>
          <p:nvSpPr>
            <p:cNvPr id="85" name="Google Shape;85;p5"/>
            <p:cNvSpPr/>
            <p:nvPr/>
          </p:nvSpPr>
          <p:spPr>
            <a:xfrm>
              <a:off x="6747338" y="4140057"/>
              <a:ext cx="2234308" cy="1418785"/>
            </a:xfrm>
            <a:prstGeom prst="roundRect">
              <a:avLst>
                <a:gd name="adj" fmla="val 10000"/>
              </a:avLst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endParaRPr>
            </a:p>
          </p:txBody>
        </p:sp>
        <p:sp>
          <p:nvSpPr>
            <p:cNvPr id="86" name="Google Shape;86;p5"/>
            <p:cNvSpPr/>
            <p:nvPr/>
          </p:nvSpPr>
          <p:spPr>
            <a:xfrm>
              <a:off x="6995595" y="4375901"/>
              <a:ext cx="2234308" cy="1418785"/>
            </a:xfrm>
            <a:prstGeom prst="roundRect">
              <a:avLst>
                <a:gd name="adj" fmla="val 10000"/>
              </a:avLst>
            </a:prstGeom>
            <a:solidFill>
              <a:schemeClr val="lt1">
                <a:alpha val="89019"/>
              </a:schemeClr>
            </a:solidFill>
            <a:ln w="9525" cap="flat" cmpd="sng">
              <a:solidFill>
                <a:schemeClr val="accent3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r" rtl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Arial"/>
              </a:endParaRPr>
            </a:p>
          </p:txBody>
        </p:sp>
        <p:sp>
          <p:nvSpPr>
            <p:cNvPr id="87" name="Google Shape;87;p5"/>
            <p:cNvSpPr txBox="1"/>
            <p:nvPr/>
          </p:nvSpPr>
          <p:spPr>
            <a:xfrm>
              <a:off x="7037150" y="4417456"/>
              <a:ext cx="2151198" cy="1335675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4300" tIns="114300" rIns="114300" bIns="114300" anchor="ctr" anchorCtr="0">
              <a:noAutofit/>
            </a:bodyPr>
            <a:lstStyle/>
            <a:p>
              <a:pPr marL="0" marR="0" lvl="0" indent="0" algn="ctr" rtl="1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000"/>
                <a:buFont typeface="Arial"/>
                <a:buNone/>
              </a:pPr>
              <a:r>
                <a:rPr lang="ar-SY" sz="3000" b="0" i="0" u="none" strike="noStrike" cap="none" dirty="0">
                  <a:solidFill>
                    <a:schemeClr val="dk1"/>
                  </a:solidFill>
                  <a:latin typeface="Scheherazade New" panose="01000600020000020003" pitchFamily="2" charset="-78"/>
                  <a:ea typeface="Scheherazade New" panose="01000600020000020003" pitchFamily="2" charset="-78"/>
                  <a:cs typeface="Scheherazade New" panose="01000600020000020003" pitchFamily="2" charset="-78"/>
                  <a:sym typeface="Calibri"/>
                </a:rPr>
                <a:t>أنا/ نحن </a:t>
              </a:r>
              <a:endParaRPr sz="30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endParaRP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580FDF3D-8BA3-DCFF-CE24-E1BB7DE89141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5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6" name="Google Shape;53;p4">
            <a:extLst>
              <a:ext uri="{FF2B5EF4-FFF2-40B4-BE49-F238E27FC236}">
                <a16:creationId xmlns:a16="http://schemas.microsoft.com/office/drawing/2014/main" id="{B1BDE78C-D79D-4A10-3234-5C0E2F7E20F4}"/>
              </a:ext>
            </a:extLst>
          </p:cNvPr>
          <p:cNvSpPr txBox="1">
            <a:spLocks/>
          </p:cNvSpPr>
          <p:nvPr/>
        </p:nvSpPr>
        <p:spPr>
          <a:xfrm>
            <a:off x="1485901" y="49418"/>
            <a:ext cx="831532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 rtl="1">
              <a:buSzPts val="4800"/>
            </a:pPr>
            <a:r>
              <a:rPr lang="ar-EG" sz="40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الضمائر المُنفصِلة</a:t>
            </a:r>
            <a:endParaRPr lang="ar-SY" sz="40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6667C67-015B-9084-582F-5755203B8CAA}"/>
              </a:ext>
            </a:extLst>
          </p:cNvPr>
          <p:cNvSpPr txBox="1"/>
          <p:nvPr/>
        </p:nvSpPr>
        <p:spPr>
          <a:xfrm rot="16200000">
            <a:off x="-565022" y="2630456"/>
            <a:ext cx="179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المُنفصِلة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6"/>
          <p:cNvSpPr txBox="1">
            <a:spLocks noGrp="1"/>
          </p:cNvSpPr>
          <p:nvPr>
            <p:ph type="title"/>
          </p:nvPr>
        </p:nvSpPr>
        <p:spPr>
          <a:xfrm>
            <a:off x="3428238" y="1169797"/>
            <a:ext cx="768705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1">
              <a:lnSpc>
                <a:spcPct val="90000"/>
              </a:lnSpc>
              <a:buClr>
                <a:srgbClr val="002060"/>
              </a:buClr>
              <a:buSzPts val="3600"/>
              <a:buFont typeface="Arial"/>
              <a:buNone/>
            </a:pPr>
            <a:r>
              <a:rPr lang="ar-SY" sz="28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ضع الضمير المناسب في المكان المناسب:</a:t>
            </a:r>
            <a:endParaRPr sz="28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93" name="Google Shape;93;p6"/>
          <p:cNvSpPr txBox="1">
            <a:spLocks noGrp="1"/>
          </p:cNvSpPr>
          <p:nvPr>
            <p:ph type="body" idx="1"/>
          </p:nvPr>
        </p:nvSpPr>
        <p:spPr>
          <a:xfrm>
            <a:off x="1560576" y="2328672"/>
            <a:ext cx="9680448" cy="4205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marR="0" lvl="0" indent="-228600" algn="r" rtl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.................... مهندسون ماهرون.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		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(م</a:t>
            </a:r>
            <a:r>
              <a:rPr lang="ar-EG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خاط</a:t>
            </a:r>
            <a:r>
              <a:rPr lang="ar-EG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ب)</a:t>
            </a:r>
          </a:p>
          <a:p>
            <a:pPr marL="228600" lvl="0" indent="-228600" algn="r" rtl="1">
              <a:lnSpc>
                <a:spcPct val="11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....................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مّ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هاتٌ رائعاتٌ.                        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	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(غائب)</a:t>
            </a:r>
          </a:p>
          <a:p>
            <a:pPr marL="228600" lvl="0" indent="-228600" algn="r" rtl="1">
              <a:lnSpc>
                <a:spcPct val="11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....................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عاملان مخلصان.                    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	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(غائب)</a:t>
            </a:r>
          </a:p>
          <a:p>
            <a:pPr marL="228600" lvl="0" indent="-228600" algn="r" rtl="1">
              <a:lnSpc>
                <a:spcPct val="11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....................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علّ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مون م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ميّ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زون.                      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	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(م</a:t>
            </a:r>
            <a:r>
              <a:rPr lang="ar-EG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تكلّ</a:t>
            </a:r>
            <a:r>
              <a:rPr lang="ar-EG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م)</a:t>
            </a:r>
          </a:p>
          <a:p>
            <a:pPr marL="228600" lvl="0" indent="-228600" algn="r" rtl="1">
              <a:lnSpc>
                <a:spcPct val="11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....................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طالبةٌ م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تفوّ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قة.                          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	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(غائب)</a:t>
            </a:r>
          </a:p>
          <a:p>
            <a:pPr marL="228600" lvl="0" indent="-228600" algn="r" rtl="1">
              <a:lnSpc>
                <a:spcPct val="11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....................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أولاد محترمون.                        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	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(غائب)</a:t>
            </a:r>
          </a:p>
          <a:p>
            <a:pPr marL="228600" lvl="0" indent="-228600" algn="r" rtl="1">
              <a:lnSpc>
                <a:spcPct val="11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....................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جارات م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تحابّ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اتٌ.                    </a:t>
            </a: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EG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	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(م</a:t>
            </a:r>
            <a:r>
              <a:rPr lang="ar-EG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خاط</a:t>
            </a:r>
            <a:r>
              <a:rPr lang="ar-EG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ب)</a:t>
            </a:r>
          </a:p>
          <a:p>
            <a:pPr marL="228600" lvl="0" indent="-228600" algn="r" rtl="1">
              <a:lnSpc>
                <a:spcPct val="110000"/>
              </a:lnSpc>
              <a:spcBef>
                <a:spcPts val="1000"/>
              </a:spcBef>
              <a:buClr>
                <a:schemeClr val="dk1"/>
              </a:buClr>
              <a:buSzPts val="2800"/>
              <a:buFont typeface="Arial"/>
              <a:buChar char="•"/>
            </a:pPr>
            <a:r>
              <a:rPr lang="ar-SY" sz="28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....................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ولدٌ ذكيٌّ.</a:t>
            </a:r>
            <a:r>
              <a:rPr lang="ar-EG" sz="28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				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(م</a:t>
            </a:r>
            <a:r>
              <a:rPr lang="ar-EG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تكلّ</a:t>
            </a:r>
            <a:r>
              <a:rPr lang="ar-EG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8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B16940C-5608-2710-7AB6-9B50F31EF142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6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881275E-E25E-F45B-3572-08AE846D971B}"/>
              </a:ext>
            </a:extLst>
          </p:cNvPr>
          <p:cNvSpPr txBox="1"/>
          <p:nvPr/>
        </p:nvSpPr>
        <p:spPr>
          <a:xfrm rot="16200000">
            <a:off x="-565022" y="2630456"/>
            <a:ext cx="179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المُنفصِلة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9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7"/>
          <p:cNvSpPr txBox="1">
            <a:spLocks noGrp="1"/>
          </p:cNvSpPr>
          <p:nvPr>
            <p:ph type="title"/>
          </p:nvPr>
        </p:nvSpPr>
        <p:spPr>
          <a:xfrm>
            <a:off x="3200400" y="1157605"/>
            <a:ext cx="7949184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algn="r" rtl="1">
              <a:lnSpc>
                <a:spcPct val="90000"/>
              </a:lnSpc>
              <a:buClr>
                <a:srgbClr val="002060"/>
              </a:buClr>
              <a:buSzPts val="3600"/>
            </a:pPr>
            <a:r>
              <a:rPr lang="ar-SY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ضع ضميرَ رفعٍ م</a:t>
            </a:r>
            <a:r>
              <a:rPr lang="ar-EG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نفص</a:t>
            </a:r>
            <a:r>
              <a:rPr lang="ar-EG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</a:t>
            </a:r>
            <a:r>
              <a:rPr lang="ar-EG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ًا</a:t>
            </a:r>
            <a:r>
              <a:rPr lang="ar-SY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(للغائب) بدل الأسماء التي تحتها خطّ</a:t>
            </a:r>
            <a:r>
              <a:rPr lang="ar-EG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ٌ</a:t>
            </a:r>
            <a:r>
              <a:rPr lang="ar-SY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في الجمل:</a:t>
            </a:r>
            <a:endParaRPr sz="22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99" name="Google Shape;99;p7"/>
          <p:cNvSpPr txBox="1">
            <a:spLocks noGrp="1"/>
          </p:cNvSpPr>
          <p:nvPr>
            <p:ph type="body" idx="1"/>
          </p:nvPr>
        </p:nvSpPr>
        <p:spPr>
          <a:xfrm>
            <a:off x="1170432" y="2264537"/>
            <a:ext cx="10515600" cy="42600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228600" marR="0" lvl="0" indent="-228600" algn="r" rtl="1">
              <a:lnSpc>
                <a:spcPct val="17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ar-SY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عليّ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يصيد السّ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مك. </a:t>
            </a:r>
            <a:endParaRPr sz="28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28600" algn="r" rtl="1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ar-SY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الطفلان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زارا حديقة الحيوان.</a:t>
            </a:r>
            <a:endParaRPr sz="28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28600" algn="r" rtl="1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ar-SY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الأبطال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ساعدوا المحتاجين. </a:t>
            </a:r>
            <a:endParaRPr sz="28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28600" algn="r" rtl="1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ar-SY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الأ</a:t>
            </a:r>
            <a:r>
              <a:rPr lang="ar-EG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مّ</a:t>
            </a:r>
            <a:r>
              <a:rPr lang="ar-EG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هات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ي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ه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ْ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ت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ْ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بتربية أبنائهنّ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التربية الصالحة.</a:t>
            </a:r>
            <a:endParaRPr sz="28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28600" algn="r" rtl="1">
              <a:lnSpc>
                <a:spcPct val="17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ar-SY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البنتان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درستا الدروس جيّ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د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ً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ا.</a:t>
            </a:r>
            <a:endParaRPr sz="28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D1C5410-52EB-ADC8-8D83-0D639353E960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7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420D673-B3B0-9897-A9A9-FFDEDDED937A}"/>
              </a:ext>
            </a:extLst>
          </p:cNvPr>
          <p:cNvSpPr txBox="1"/>
          <p:nvPr/>
        </p:nvSpPr>
        <p:spPr>
          <a:xfrm rot="16200000">
            <a:off x="-565022" y="2630456"/>
            <a:ext cx="179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المُنفصِلة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8"/>
          <p:cNvSpPr txBox="1">
            <a:spLocks noGrp="1"/>
          </p:cNvSpPr>
          <p:nvPr>
            <p:ph type="body" idx="1"/>
          </p:nvPr>
        </p:nvSpPr>
        <p:spPr>
          <a:xfrm>
            <a:off x="2364867" y="2343530"/>
            <a:ext cx="9284208" cy="4181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228600" marR="0" lvl="0" indent="-228600" algn="r" rtl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ar-SY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فاطمة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تقرأ القرآن. </a:t>
            </a:r>
            <a:endParaRPr sz="28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286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ar-SY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الولدان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سب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حا نحو الشاطئ.</a:t>
            </a:r>
            <a:endParaRPr sz="28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286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ar-SY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الرجال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لم ي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ج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دوا الوظيفة المناسبة.</a:t>
            </a:r>
            <a:endParaRPr sz="28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286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ar-SY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الم</a:t>
            </a:r>
            <a:r>
              <a:rPr lang="ar-EG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عل</a:t>
            </a:r>
            <a:r>
              <a:rPr lang="ar-EG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ِّ</a:t>
            </a:r>
            <a:r>
              <a:rPr lang="ar-SY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مات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ي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حضّ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رن دروس الغد.</a:t>
            </a:r>
            <a:endParaRPr sz="28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  <a:p>
            <a:pPr marL="228600" marR="0" lvl="0" indent="-228600" algn="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</a:pPr>
            <a:r>
              <a:rPr lang="ar-SY" sz="3600" b="0" i="0" u="sng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البنتان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درستا الدروس جيّ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د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ً</a:t>
            </a: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ا.</a:t>
            </a:r>
            <a:endParaRPr sz="28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FE0E75B-64B8-8FC6-6EEE-B34B4B3C6607}"/>
              </a:ext>
            </a:extLst>
          </p:cNvPr>
          <p:cNvSpPr txBox="1"/>
          <p:nvPr/>
        </p:nvSpPr>
        <p:spPr>
          <a:xfrm rot="16200000">
            <a:off x="-565022" y="2630456"/>
            <a:ext cx="179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المُنفصِلة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32798BB-C794-6737-0794-F6667767363D}"/>
              </a:ext>
            </a:extLst>
          </p:cNvPr>
          <p:cNvSpPr/>
          <p:nvPr/>
        </p:nvSpPr>
        <p:spPr>
          <a:xfrm>
            <a:off x="1900237" y="1466717"/>
            <a:ext cx="1724025" cy="685933"/>
          </a:xfrm>
          <a:prstGeom prst="rect">
            <a:avLst/>
          </a:prstGeom>
          <a:solidFill>
            <a:srgbClr val="17559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4" name="Google Shape;104;p8"/>
          <p:cNvSpPr txBox="1">
            <a:spLocks noGrp="1"/>
          </p:cNvSpPr>
          <p:nvPr>
            <p:ph type="title"/>
          </p:nvPr>
        </p:nvSpPr>
        <p:spPr>
          <a:xfrm>
            <a:off x="1900237" y="1161604"/>
            <a:ext cx="9267636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r" rtl="1">
              <a:lnSpc>
                <a:spcPct val="90000"/>
              </a:lnSpc>
              <a:buClr>
                <a:srgbClr val="002060"/>
              </a:buClr>
              <a:buSzPts val="3600"/>
              <a:buFont typeface="Arial"/>
              <a:buNone/>
            </a:pPr>
            <a:r>
              <a:rPr lang="ar-SY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ضع ضمير</a:t>
            </a:r>
            <a:r>
              <a:rPr lang="ar-EG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رفع م</a:t>
            </a:r>
            <a:r>
              <a:rPr lang="ar-EG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نفص</a:t>
            </a:r>
            <a:r>
              <a:rPr lang="ar-EG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ل</a:t>
            </a:r>
            <a:r>
              <a:rPr lang="ar-EG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ًا</a:t>
            </a:r>
            <a:r>
              <a:rPr lang="ar-SY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(للمخاطب) بدل الأسماء التي تحتها خطّ في الجمل وغيّ</a:t>
            </a:r>
            <a:r>
              <a:rPr lang="ar-EG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22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ر ما يلزم:</a:t>
            </a:r>
            <a:endParaRPr sz="22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0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9"/>
          <p:cNvSpPr txBox="1">
            <a:spLocks noGrp="1"/>
          </p:cNvSpPr>
          <p:nvPr>
            <p:ph type="title"/>
          </p:nvPr>
        </p:nvSpPr>
        <p:spPr>
          <a:xfrm>
            <a:off x="1514475" y="47097"/>
            <a:ext cx="8286749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1">
              <a:buSzPts val="4800"/>
              <a:buFont typeface="Arial"/>
              <a:buNone/>
            </a:pP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كيف ن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عر</a:t>
            </a:r>
            <a:r>
              <a:rPr lang="ar-EG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ِ</a:t>
            </a:r>
            <a:r>
              <a:rPr lang="ar-SY" sz="3600" b="1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بُ الضمير؟ </a:t>
            </a:r>
            <a:endParaRPr sz="3600" b="1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11" name="Google Shape;111;p9"/>
          <p:cNvSpPr txBox="1">
            <a:spLocks noGrp="1"/>
          </p:cNvSpPr>
          <p:nvPr>
            <p:ph type="body" idx="1"/>
          </p:nvPr>
        </p:nvSpPr>
        <p:spPr>
          <a:xfrm>
            <a:off x="1514475" y="3161725"/>
            <a:ext cx="7429500" cy="150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 algn="ctr" rtl="1">
              <a:lnSpc>
                <a:spcPct val="90000"/>
              </a:lnSpc>
              <a:buClr>
                <a:schemeClr val="dk1"/>
              </a:buClr>
              <a:buSzPts val="2800"/>
            </a:pPr>
            <a:r>
              <a:rPr lang="ar-SY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قال تعالى:</a:t>
            </a:r>
            <a:r>
              <a:rPr lang="ar-EG" sz="36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</a:t>
            </a:r>
            <a:r>
              <a:rPr lang="ar-SY" sz="36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﴿ن</a:t>
            </a:r>
            <a:r>
              <a:rPr lang="ar-EG" sz="36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600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حۡنُ أَعۡلَمُ بِمَا یَقُولُونَ﴾</a:t>
            </a:r>
            <a:endParaRPr sz="16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12" name="Google Shape;112;p9"/>
          <p:cNvSpPr/>
          <p:nvPr/>
        </p:nvSpPr>
        <p:spPr>
          <a:xfrm>
            <a:off x="1514475" y="5105492"/>
            <a:ext cx="9753599" cy="1080655"/>
          </a:xfrm>
          <a:prstGeom prst="rect">
            <a:avLst/>
          </a:prstGeom>
          <a:gradFill>
            <a:gsLst>
              <a:gs pos="0">
                <a:srgbClr val="F7BCA2"/>
              </a:gs>
              <a:gs pos="50000">
                <a:srgbClr val="F4B093"/>
              </a:gs>
              <a:gs pos="100000">
                <a:srgbClr val="F7A47F"/>
              </a:gs>
            </a:gsLst>
            <a:lin ang="5400000" scaled="0"/>
          </a:gradFill>
          <a:ln w="9525" cap="flat" cmpd="sng">
            <a:solidFill>
              <a:schemeClr val="accent2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ar-SY" sz="3200" b="1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نحنُ: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ضمير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ُ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مبنيٌّ على الضّ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َ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م</a:t>
            </a:r>
            <a:r>
              <a:rPr lang="ar-EG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ِّ،</a:t>
            </a:r>
            <a:r>
              <a:rPr lang="ar-SY" sz="3200" b="0" i="0" u="none" strike="noStrike" cap="none" dirty="0">
                <a:solidFill>
                  <a:schemeClr val="dk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 في محلِّ رفعٍ مبتدأ.</a:t>
            </a:r>
            <a:endParaRPr sz="3200" b="0" i="0" u="none" strike="noStrike" cap="none" dirty="0">
              <a:solidFill>
                <a:schemeClr val="dk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113" name="Google Shape;113;p9"/>
          <p:cNvSpPr/>
          <p:nvPr/>
        </p:nvSpPr>
        <p:spPr>
          <a:xfrm>
            <a:off x="9173695" y="2454563"/>
            <a:ext cx="2549236" cy="1948873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92D050"/>
          </a:solidFill>
          <a:ln w="12700" cap="flat" cmpd="sng">
            <a:solidFill>
              <a:srgbClr val="42719B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ar-SY" sz="3600" b="0" i="0" u="none" strike="noStrike" cap="none" dirty="0">
                <a:solidFill>
                  <a:schemeClr val="lt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  <a:sym typeface="Calibri"/>
              </a:rPr>
              <a:t>الضمير مبنيّ دائمًا </a:t>
            </a:r>
            <a:endParaRPr sz="3600" b="0" i="0" u="none" strike="noStrike" cap="none" dirty="0">
              <a:solidFill>
                <a:schemeClr val="lt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  <a:sym typeface="Calibri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79CFDC4-0546-355E-B3E9-EA7F18776032}"/>
              </a:ext>
            </a:extLst>
          </p:cNvPr>
          <p:cNvSpPr txBox="1"/>
          <p:nvPr/>
        </p:nvSpPr>
        <p:spPr>
          <a:xfrm>
            <a:off x="71718" y="6306724"/>
            <a:ext cx="430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67DADB5-0EE0-4B7D-BA1F-D5AABA6FE3D1}" type="slidenum">
              <a:rPr lang="en-CA" b="1" smtClean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pPr algn="ctr"/>
              <a:t>9</a:t>
            </a:fld>
            <a:endParaRPr lang="en-CA" b="1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65CECA7-97CD-AE4A-EDA3-CDDD070273A4}"/>
              </a:ext>
            </a:extLst>
          </p:cNvPr>
          <p:cNvSpPr txBox="1"/>
          <p:nvPr/>
        </p:nvSpPr>
        <p:spPr>
          <a:xfrm rot="16200000">
            <a:off x="-565022" y="2630456"/>
            <a:ext cx="17972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ar-EG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الضمائر المُنفصِلة</a:t>
            </a:r>
            <a:r>
              <a:rPr lang="en-US" sz="1600" dirty="0">
                <a:solidFill>
                  <a:schemeClr val="bg1"/>
                </a:solidFill>
                <a:latin typeface="Scheherazade New" panose="01000600020000020003" pitchFamily="2" charset="-78"/>
                <a:ea typeface="Scheherazade New" panose="01000600020000020003" pitchFamily="2" charset="-78"/>
                <a:cs typeface="Scheherazade New" panose="01000600020000020003" pitchFamily="2" charset="-78"/>
              </a:rPr>
              <a:t> | B1</a:t>
            </a:r>
            <a:endParaRPr lang="en-CA" sz="1600" dirty="0">
              <a:solidFill>
                <a:schemeClr val="bg1"/>
              </a:solidFill>
              <a:latin typeface="Scheherazade New" panose="01000600020000020003" pitchFamily="2" charset="-78"/>
              <a:ea typeface="Scheherazade New" panose="01000600020000020003" pitchFamily="2" charset="-78"/>
              <a:cs typeface="Scheherazade New" panose="01000600020000020003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595</Words>
  <Application>Microsoft Office PowerPoint</Application>
  <PresentationFormat>Widescreen</PresentationFormat>
  <Paragraphs>117</Paragraphs>
  <Slides>12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Sakkal Majalla</vt:lpstr>
      <vt:lpstr>Scheherazade New</vt:lpstr>
      <vt:lpstr>Office Theme</vt:lpstr>
      <vt:lpstr>الضَّمَائِر المُنْفَصِلَة Separated pronouns</vt:lpstr>
      <vt:lpstr>PowerPoint Presentation</vt:lpstr>
      <vt:lpstr>تنقسم الضمائر إلى</vt:lpstr>
      <vt:lpstr>PowerPoint Presentation</vt:lpstr>
      <vt:lpstr>PowerPoint Presentation</vt:lpstr>
      <vt:lpstr>ضع الضمير المناسب في المكان المناسب:</vt:lpstr>
      <vt:lpstr>ضع ضميرَ رفعٍ مُنفصِلًا (للغائب) بدل الأسماء التي تحتها خطٌّ في الجمل:</vt:lpstr>
      <vt:lpstr>ضع ضميرَ رفع مُنفصِلًا (للمخاطب) بدل الأسماء التي تحتها خطّ في الجمل وغيِّر ما يلزم:</vt:lpstr>
      <vt:lpstr>كيف نُعرِبُ الضمير؟ </vt:lpstr>
      <vt:lpstr>PowerPoint Presentation</vt:lpstr>
      <vt:lpstr>أعرِب الضمائر المُنفصِلة في الشواهد والأمثلة الآتية: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Amro Ibrahim</dc:creator>
  <cp:lastModifiedBy>EHB</cp:lastModifiedBy>
  <cp:revision>48</cp:revision>
  <dcterms:created xsi:type="dcterms:W3CDTF">2020-09-13T16:40:33Z</dcterms:created>
  <dcterms:modified xsi:type="dcterms:W3CDTF">2023-01-08T18:45:10Z</dcterms:modified>
</cp:coreProperties>
</file>