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73" r:id="rId4"/>
    <p:sldId id="274" r:id="rId5"/>
    <p:sldId id="276" r:id="rId6"/>
    <p:sldId id="277" r:id="rId7"/>
    <p:sldId id="280" r:id="rId8"/>
    <p:sldId id="281" r:id="rId9"/>
    <p:sldId id="282" r:id="rId10"/>
    <p:sldId id="283" r:id="rId11"/>
    <p:sldId id="284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461E – Arabic Curriculum – Lecture No. </a:t>
            </a:r>
            <a:r>
              <a:rPr lang="ar-EG" sz="1800" b="1" dirty="0"/>
              <a:t>27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عن: كَلِمَاتٌ عَن العُدْوَان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EAF1E1-F19C-4CF8-90B3-E78B6C77E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812" y="1542361"/>
            <a:ext cx="6420376" cy="377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922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B6F425-E9C3-4A19-9C81-E2B2A43EE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630" y="1333041"/>
            <a:ext cx="6628740" cy="419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627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8E3682C-98FE-47F7-9AB2-7BB3D88225FD}"/>
              </a:ext>
            </a:extLst>
          </p:cNvPr>
          <p:cNvGrpSpPr/>
          <p:nvPr/>
        </p:nvGrpSpPr>
        <p:grpSpPr>
          <a:xfrm>
            <a:off x="1707614" y="1377108"/>
            <a:ext cx="7045997" cy="4109397"/>
            <a:chOff x="3438388" y="2762215"/>
            <a:chExt cx="5315223" cy="272429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BE3B413-1F9E-454E-A9DE-10ACDFB8DD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38388" y="2762215"/>
              <a:ext cx="5315223" cy="1333569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90EEE68-2937-4827-AA8C-252885ABD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48090" y="4095784"/>
              <a:ext cx="4305521" cy="13907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BC7655-0E91-4F8C-B9EB-1EB3259C4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594" y="1187291"/>
            <a:ext cx="7498812" cy="448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05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54FE4D-1AF8-4596-85CD-340E1ABF9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43" y="2820319"/>
            <a:ext cx="11934714" cy="121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93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C83016-77D4-4E6F-BF63-E9EDDCB0C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80" y="2952520"/>
            <a:ext cx="11889840" cy="95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9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95C661-FF33-46EC-B2A5-86B0AE849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0" y="2853369"/>
            <a:ext cx="12047140" cy="115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75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D79E5C-B9F0-414F-9FE2-F8BB09098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26" y="2930488"/>
            <a:ext cx="11869348" cy="99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030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7D0C83-CA4A-40C2-9A43-CF3BEFEEB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173" y="2853370"/>
            <a:ext cx="10781654" cy="115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1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96C5A9-4DC3-498F-926B-CE638BAD1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503" y="1564395"/>
            <a:ext cx="7816994" cy="372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67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23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محادثة عن: كَلِمَاتٌ عَن العُدْوَان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53</cp:revision>
  <dcterms:created xsi:type="dcterms:W3CDTF">2020-09-13T16:40:33Z</dcterms:created>
  <dcterms:modified xsi:type="dcterms:W3CDTF">2024-01-21T17:09:35Z</dcterms:modified>
</cp:coreProperties>
</file>