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7" r:id="rId3"/>
    <p:sldId id="270" r:id="rId4"/>
    <p:sldId id="259" r:id="rId5"/>
    <p:sldId id="271" r:id="rId6"/>
    <p:sldId id="272" r:id="rId7"/>
    <p:sldId id="273"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4"/>
    <p:restoredTop sz="92683"/>
  </p:normalViewPr>
  <p:slideViewPr>
    <p:cSldViewPr snapToGrid="0" snapToObjects="1">
      <p:cViewPr varScale="1">
        <p:scale>
          <a:sx n="74" d="100"/>
          <a:sy n="74" d="100"/>
        </p:scale>
        <p:origin x="-67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10/25/2020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49FB2A54-FC40-FE44-B3CA-E2D3E1BD244C}"/>
              </a:ext>
            </a:extLst>
          </p:cNvPr>
          <p:cNvSpPr>
            <a:spLocks noGrp="1"/>
          </p:cNvSpPr>
          <p:nvPr>
            <p:ph type="dt" sz="half" idx="10"/>
          </p:nvPr>
        </p:nvSpPr>
        <p:spPr/>
        <p:txBody>
          <a:bodyPr/>
          <a:lstStyle/>
          <a:p>
            <a:fld id="{82E09D70-B50F-0348-91D4-A5D1DE691CCB}" type="datetime1">
              <a:rPr lang="en-CA" smtClean="0"/>
              <a:t>2020-10-25</a:t>
            </a:fld>
            <a:endParaRPr lang="en-US"/>
          </a:p>
        </p:txBody>
      </p:sp>
      <p:sp>
        <p:nvSpPr>
          <p:cNvPr id="6" name="Slide Number Placeholder 5">
            <a:extLst>
              <a:ext uri="{FF2B5EF4-FFF2-40B4-BE49-F238E27FC236}">
                <a16:creationId xmlns:a16="http://schemas.microsoft.com/office/drawing/2014/main" xmlns=""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xmlns=""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xmlns=""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xmlns=""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xmlns=""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62670A9-CBAB-2C49-950E-5B31284F2D97}"/>
              </a:ext>
            </a:extLst>
          </p:cNvPr>
          <p:cNvSpPr>
            <a:spLocks noGrp="1"/>
          </p:cNvSpPr>
          <p:nvPr>
            <p:ph type="dt" sz="half" idx="10"/>
          </p:nvPr>
        </p:nvSpPr>
        <p:spPr/>
        <p:txBody>
          <a:bodyPr/>
          <a:lstStyle/>
          <a:p>
            <a:fld id="{31257080-5C0E-9945-9DFE-64B3BB9DCD9F}" type="datetime1">
              <a:rPr lang="en-CA" smtClean="0"/>
              <a:t>2020-10-25</a:t>
            </a:fld>
            <a:endParaRPr lang="en-US"/>
          </a:p>
        </p:txBody>
      </p:sp>
      <p:sp>
        <p:nvSpPr>
          <p:cNvPr id="6" name="Slide Number Placeholder 5">
            <a:extLst>
              <a:ext uri="{FF2B5EF4-FFF2-40B4-BE49-F238E27FC236}">
                <a16:creationId xmlns:a16="http://schemas.microsoft.com/office/drawing/2014/main" xmlns=""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EE515DF-717B-B242-AE59-FBFEC115EAFF}"/>
              </a:ext>
            </a:extLst>
          </p:cNvPr>
          <p:cNvSpPr>
            <a:spLocks noGrp="1"/>
          </p:cNvSpPr>
          <p:nvPr>
            <p:ph type="dt" sz="half" idx="10"/>
          </p:nvPr>
        </p:nvSpPr>
        <p:spPr/>
        <p:txBody>
          <a:bodyPr/>
          <a:lstStyle/>
          <a:p>
            <a:fld id="{B5E93FEC-E01D-6145-B83C-1F1DBBA82E62}" type="datetime1">
              <a:rPr lang="en-CA" smtClean="0"/>
              <a:t>2020-10-25</a:t>
            </a:fld>
            <a:endParaRPr lang="en-US"/>
          </a:p>
        </p:txBody>
      </p:sp>
      <p:sp>
        <p:nvSpPr>
          <p:cNvPr id="6" name="Slide Number Placeholder 5">
            <a:extLst>
              <a:ext uri="{FF2B5EF4-FFF2-40B4-BE49-F238E27FC236}">
                <a16:creationId xmlns:a16="http://schemas.microsoft.com/office/drawing/2014/main" xmlns=""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9F3B3C2-584D-B04F-9C08-AEBABB5984D6}"/>
              </a:ext>
            </a:extLst>
          </p:cNvPr>
          <p:cNvSpPr>
            <a:spLocks noGrp="1"/>
          </p:cNvSpPr>
          <p:nvPr>
            <p:ph type="dt" sz="half" idx="10"/>
          </p:nvPr>
        </p:nvSpPr>
        <p:spPr/>
        <p:txBody>
          <a:bodyPr/>
          <a:lstStyle/>
          <a:p>
            <a:fld id="{2D9057BC-CE48-CD4C-AF3D-B9C2E384CD7B}" type="datetime1">
              <a:rPr lang="en-CA" smtClean="0"/>
              <a:t>2020-10-25</a:t>
            </a:fld>
            <a:endParaRPr lang="en-US"/>
          </a:p>
        </p:txBody>
      </p:sp>
      <p:sp>
        <p:nvSpPr>
          <p:cNvPr id="6" name="Slide Number Placeholder 5">
            <a:extLst>
              <a:ext uri="{FF2B5EF4-FFF2-40B4-BE49-F238E27FC236}">
                <a16:creationId xmlns:a16="http://schemas.microsoft.com/office/drawing/2014/main" xmlns=""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xmlns=""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xmlns="" id="{912EA2A2-1905-F64F-A921-98677409C732}"/>
              </a:ext>
            </a:extLst>
          </p:cNvPr>
          <p:cNvSpPr>
            <a:spLocks noGrp="1"/>
          </p:cNvSpPr>
          <p:nvPr>
            <p:ph type="dt" sz="half" idx="10"/>
          </p:nvPr>
        </p:nvSpPr>
        <p:spPr/>
        <p:txBody>
          <a:bodyPr/>
          <a:lstStyle/>
          <a:p>
            <a:fld id="{5EE30B33-5645-6243-A1BF-764EAD99171C}" type="datetime1">
              <a:rPr lang="en-CA" smtClean="0"/>
              <a:t>2020-10-25</a:t>
            </a:fld>
            <a:endParaRPr lang="en-US"/>
          </a:p>
        </p:txBody>
      </p:sp>
      <p:sp>
        <p:nvSpPr>
          <p:cNvPr id="6" name="Slide Number Placeholder 5">
            <a:extLst>
              <a:ext uri="{FF2B5EF4-FFF2-40B4-BE49-F238E27FC236}">
                <a16:creationId xmlns:a16="http://schemas.microsoft.com/office/drawing/2014/main" xmlns=""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6BCD8A8-3C59-E545-B02E-2C1655DF8219}"/>
              </a:ext>
            </a:extLst>
          </p:cNvPr>
          <p:cNvSpPr>
            <a:spLocks noGrp="1"/>
          </p:cNvSpPr>
          <p:nvPr>
            <p:ph type="dt" sz="half" idx="10"/>
          </p:nvPr>
        </p:nvSpPr>
        <p:spPr/>
        <p:txBody>
          <a:bodyPr/>
          <a:lstStyle/>
          <a:p>
            <a:fld id="{571FF58C-3BFE-5844-BE6A-B3C235B0E679}" type="datetime1">
              <a:rPr lang="en-CA" smtClean="0"/>
              <a:t>2020-10-25</a:t>
            </a:fld>
            <a:endParaRPr lang="en-US"/>
          </a:p>
        </p:txBody>
      </p:sp>
      <p:sp>
        <p:nvSpPr>
          <p:cNvPr id="7" name="Slide Number Placeholder 6">
            <a:extLst>
              <a:ext uri="{FF2B5EF4-FFF2-40B4-BE49-F238E27FC236}">
                <a16:creationId xmlns:a16="http://schemas.microsoft.com/office/drawing/2014/main" xmlns=""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xmlns=""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117F8ED-C600-CB41-A494-4CC0D8ACAEF7}"/>
              </a:ext>
            </a:extLst>
          </p:cNvPr>
          <p:cNvSpPr>
            <a:spLocks noGrp="1"/>
          </p:cNvSpPr>
          <p:nvPr>
            <p:ph type="dt" sz="half" idx="10"/>
          </p:nvPr>
        </p:nvSpPr>
        <p:spPr/>
        <p:txBody>
          <a:bodyPr/>
          <a:lstStyle/>
          <a:p>
            <a:fld id="{75746508-7F59-134E-AAE3-D16872DD9145}" type="datetime1">
              <a:rPr lang="en-CA" smtClean="0"/>
              <a:t>2020-10-25</a:t>
            </a:fld>
            <a:endParaRPr lang="en-US"/>
          </a:p>
        </p:txBody>
      </p:sp>
      <p:sp>
        <p:nvSpPr>
          <p:cNvPr id="9" name="Slide Number Placeholder 8">
            <a:extLst>
              <a:ext uri="{FF2B5EF4-FFF2-40B4-BE49-F238E27FC236}">
                <a16:creationId xmlns:a16="http://schemas.microsoft.com/office/drawing/2014/main" xmlns=""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04D16E0-8AC1-FB48-892C-65E7457A1629}"/>
              </a:ext>
            </a:extLst>
          </p:cNvPr>
          <p:cNvSpPr>
            <a:spLocks noGrp="1"/>
          </p:cNvSpPr>
          <p:nvPr>
            <p:ph type="dt" sz="half" idx="10"/>
          </p:nvPr>
        </p:nvSpPr>
        <p:spPr/>
        <p:txBody>
          <a:bodyPr/>
          <a:lstStyle/>
          <a:p>
            <a:fld id="{85AD8C52-795A-AC45-9E13-A1AF72C1B6E8}" type="datetime1">
              <a:rPr lang="en-CA" smtClean="0"/>
              <a:t>2020-10-25</a:t>
            </a:fld>
            <a:endParaRPr lang="en-US"/>
          </a:p>
        </p:txBody>
      </p:sp>
      <p:sp>
        <p:nvSpPr>
          <p:cNvPr id="5" name="Slide Number Placeholder 4">
            <a:extLst>
              <a:ext uri="{FF2B5EF4-FFF2-40B4-BE49-F238E27FC236}">
                <a16:creationId xmlns:a16="http://schemas.microsoft.com/office/drawing/2014/main" xmlns=""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5A3B0DD-3463-5344-B094-815387B42932}"/>
              </a:ext>
            </a:extLst>
          </p:cNvPr>
          <p:cNvSpPr>
            <a:spLocks noGrp="1"/>
          </p:cNvSpPr>
          <p:nvPr>
            <p:ph type="dt" sz="half" idx="10"/>
          </p:nvPr>
        </p:nvSpPr>
        <p:spPr/>
        <p:txBody>
          <a:bodyPr/>
          <a:lstStyle/>
          <a:p>
            <a:fld id="{75446120-296C-384C-AC58-EC87636FD61B}" type="datetime1">
              <a:rPr lang="en-CA" smtClean="0"/>
              <a:t>2020-10-25</a:t>
            </a:fld>
            <a:endParaRPr lang="en-US"/>
          </a:p>
        </p:txBody>
      </p:sp>
      <p:sp>
        <p:nvSpPr>
          <p:cNvPr id="4" name="Slide Number Placeholder 3">
            <a:extLst>
              <a:ext uri="{FF2B5EF4-FFF2-40B4-BE49-F238E27FC236}">
                <a16:creationId xmlns:a16="http://schemas.microsoft.com/office/drawing/2014/main" xmlns=""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xmlns=""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3027EFE-F754-E54E-92CC-853C3A3E3843}"/>
              </a:ext>
            </a:extLst>
          </p:cNvPr>
          <p:cNvSpPr>
            <a:spLocks noGrp="1"/>
          </p:cNvSpPr>
          <p:nvPr>
            <p:ph type="dt" sz="half" idx="10"/>
          </p:nvPr>
        </p:nvSpPr>
        <p:spPr/>
        <p:txBody>
          <a:bodyPr/>
          <a:lstStyle/>
          <a:p>
            <a:fld id="{1EF64C69-3445-F947-B1D3-6831C557BABD}" type="datetime1">
              <a:rPr lang="en-CA" smtClean="0"/>
              <a:t>2020-10-25</a:t>
            </a:fld>
            <a:endParaRPr lang="en-US"/>
          </a:p>
        </p:txBody>
      </p:sp>
      <p:sp>
        <p:nvSpPr>
          <p:cNvPr id="7" name="Slide Number Placeholder 6">
            <a:extLst>
              <a:ext uri="{FF2B5EF4-FFF2-40B4-BE49-F238E27FC236}">
                <a16:creationId xmlns:a16="http://schemas.microsoft.com/office/drawing/2014/main" xmlns=""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94D85BC-44AD-2443-953B-FAF3B3FEC79F}"/>
              </a:ext>
            </a:extLst>
          </p:cNvPr>
          <p:cNvSpPr>
            <a:spLocks noGrp="1"/>
          </p:cNvSpPr>
          <p:nvPr>
            <p:ph type="dt" sz="half" idx="10"/>
          </p:nvPr>
        </p:nvSpPr>
        <p:spPr/>
        <p:txBody>
          <a:bodyPr/>
          <a:lstStyle/>
          <a:p>
            <a:fld id="{AEE5E639-D598-E143-91BC-79FD22069BA6}" type="datetime1">
              <a:rPr lang="en-CA" smtClean="0"/>
              <a:t>2020-10-25</a:t>
            </a:fld>
            <a:endParaRPr lang="en-US"/>
          </a:p>
        </p:txBody>
      </p:sp>
      <p:sp>
        <p:nvSpPr>
          <p:cNvPr id="7" name="Slide Number Placeholder 6">
            <a:extLst>
              <a:ext uri="{FF2B5EF4-FFF2-40B4-BE49-F238E27FC236}">
                <a16:creationId xmlns:a16="http://schemas.microsoft.com/office/drawing/2014/main" xmlns=""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xmlns=""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2020-10-25</a:t>
            </a:fld>
            <a:endParaRPr lang="en-US" dirty="0"/>
          </a:p>
        </p:txBody>
      </p:sp>
      <p:sp>
        <p:nvSpPr>
          <p:cNvPr id="6" name="Slide Number Placeholder 5">
            <a:extLst>
              <a:ext uri="{FF2B5EF4-FFF2-40B4-BE49-F238E27FC236}">
                <a16:creationId xmlns:a16="http://schemas.microsoft.com/office/drawing/2014/main" xmlns=""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xmlns=""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xmlns=""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learning-quran.com/quran-translations/en-translation/mishari-bin-rashid/recitation-surat-hu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C2B0BB-85E7-444B-A033-873561327BFC}"/>
              </a:ext>
            </a:extLst>
          </p:cNvPr>
          <p:cNvSpPr>
            <a:spLocks noGrp="1"/>
          </p:cNvSpPr>
          <p:nvPr>
            <p:ph type="ctrTitle"/>
          </p:nvPr>
        </p:nvSpPr>
        <p:spPr>
          <a:xfrm>
            <a:off x="1524000" y="2222523"/>
            <a:ext cx="9144000" cy="1884528"/>
          </a:xfrm>
        </p:spPr>
        <p:txBody>
          <a:bodyPr>
            <a:normAutofit/>
          </a:bodyPr>
          <a:lstStyle/>
          <a:p>
            <a:pPr>
              <a:lnSpc>
                <a:spcPct val="120000"/>
              </a:lnSpc>
            </a:pPr>
            <a:r>
              <a:rPr lang="en-CA" sz="4800" dirty="0"/>
              <a:t>Prophet </a:t>
            </a:r>
            <a:r>
              <a:rPr lang="en-CA" sz="4800" dirty="0" err="1" smtClean="0"/>
              <a:t>Nuh</a:t>
            </a:r>
            <a:r>
              <a:rPr lang="en-CA" sz="4800" dirty="0" smtClean="0"/>
              <a:t> or Noah </a:t>
            </a:r>
            <a:r>
              <a:rPr lang="en-CA" sz="4800" dirty="0"/>
              <a:t>(AS) </a:t>
            </a:r>
            <a:r>
              <a:rPr lang="en-US" sz="4800" dirty="0"/>
              <a:t> </a:t>
            </a:r>
          </a:p>
        </p:txBody>
      </p:sp>
      <p:sp>
        <p:nvSpPr>
          <p:cNvPr id="3" name="Subtitle 2">
            <a:extLst>
              <a:ext uri="{FF2B5EF4-FFF2-40B4-BE49-F238E27FC236}">
                <a16:creationId xmlns:a16="http://schemas.microsoft.com/office/drawing/2014/main" xmlns=""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a16="http://schemas.microsoft.com/office/drawing/2014/main" xmlns="" id="{B58D3839-5137-2E43-9E9E-2448574C133B}"/>
              </a:ext>
            </a:extLst>
          </p:cNvPr>
          <p:cNvSpPr>
            <a:spLocks noGrp="1"/>
          </p:cNvSpPr>
          <p:nvPr>
            <p:ph type="dt" sz="half" idx="10"/>
          </p:nvPr>
        </p:nvSpPr>
        <p:spPr/>
        <p:txBody>
          <a:bodyPr/>
          <a:lstStyle/>
          <a:p>
            <a:fld id="{A02DA27A-0449-7248-A94F-950571DA4F0A}" type="datetime1">
              <a:rPr lang="en-CA" smtClean="0"/>
              <a:t>2020-10-25</a:t>
            </a:fld>
            <a:endParaRPr lang="en-US"/>
          </a:p>
        </p:txBody>
      </p:sp>
      <p:sp>
        <p:nvSpPr>
          <p:cNvPr id="5" name="Slide Number Placeholder 4">
            <a:extLst>
              <a:ext uri="{FF2B5EF4-FFF2-40B4-BE49-F238E27FC236}">
                <a16:creationId xmlns:a16="http://schemas.microsoft.com/office/drawing/2014/main" xmlns=""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xmlns=""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151 – History &amp; </a:t>
            </a:r>
            <a:r>
              <a:rPr lang="en-CA" b="1" dirty="0" err="1">
                <a:solidFill>
                  <a:schemeClr val="bg1"/>
                </a:solidFill>
              </a:rPr>
              <a:t>Seerah</a:t>
            </a:r>
            <a:r>
              <a:rPr lang="en-CA" b="1" dirty="0">
                <a:solidFill>
                  <a:schemeClr val="bg1"/>
                </a:solidFill>
              </a:rPr>
              <a:t> Curriculum – Lecture No. </a:t>
            </a:r>
            <a:r>
              <a:rPr lang="en-CA" b="1" dirty="0" smtClean="0">
                <a:solidFill>
                  <a:schemeClr val="bg1"/>
                </a:solidFill>
              </a:rPr>
              <a:t>5 </a:t>
            </a:r>
            <a:endParaRPr lang="en-US" dirty="0"/>
          </a:p>
        </p:txBody>
      </p:sp>
    </p:spTree>
    <p:extLst>
      <p:ext uri="{BB962C8B-B14F-4D97-AF65-F5344CB8AC3E}">
        <p14:creationId xmlns:p14="http://schemas.microsoft.com/office/powerpoint/2010/main" val="3934097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992C4D-7FE6-5941-9213-2C7C4B1F9F93}"/>
              </a:ext>
            </a:extLst>
          </p:cNvPr>
          <p:cNvSpPr>
            <a:spLocks noGrp="1"/>
          </p:cNvSpPr>
          <p:nvPr>
            <p:ph type="title"/>
          </p:nvPr>
        </p:nvSpPr>
        <p:spPr/>
        <p:txBody>
          <a:bodyPr/>
          <a:lstStyle/>
          <a:p>
            <a:pPr algn="ctr"/>
            <a:r>
              <a:rPr lang="en-US" dirty="0" err="1" smtClean="0"/>
              <a:t>Nuh</a:t>
            </a:r>
            <a:endParaRPr lang="en-US" dirty="0"/>
          </a:p>
        </p:txBody>
      </p:sp>
      <p:sp>
        <p:nvSpPr>
          <p:cNvPr id="3" name="Content Placeholder 2">
            <a:extLst>
              <a:ext uri="{FF2B5EF4-FFF2-40B4-BE49-F238E27FC236}">
                <a16:creationId xmlns:a16="http://schemas.microsoft.com/office/drawing/2014/main" xmlns="" id="{6AA75E9C-5D50-634E-989F-1107253177EC}"/>
              </a:ext>
            </a:extLst>
          </p:cNvPr>
          <p:cNvSpPr>
            <a:spLocks noGrp="1"/>
          </p:cNvSpPr>
          <p:nvPr>
            <p:ph idx="1"/>
          </p:nvPr>
        </p:nvSpPr>
        <p:spPr/>
        <p:txBody>
          <a:bodyPr>
            <a:normAutofit/>
          </a:bodyPr>
          <a:lstStyle/>
          <a:p>
            <a:pPr marL="0" indent="0">
              <a:buNone/>
            </a:pPr>
            <a:r>
              <a:rPr lang="en-CA" sz="4800" i="1" dirty="0"/>
              <a:t>No</a:t>
            </a:r>
            <a:r>
              <a:rPr lang="en-US" sz="4800" i="1" dirty="0"/>
              <a:t>ah</a:t>
            </a:r>
            <a:r>
              <a:rPr lang="en-CA" sz="4800" i="1" dirty="0"/>
              <a:t> is one of the earliest prophets  sent by God to mankind. </a:t>
            </a:r>
            <a:endParaRPr lang="en-CA" sz="4800" i="1" dirty="0" smtClean="0"/>
          </a:p>
          <a:p>
            <a:pPr marL="0" indent="0">
              <a:buNone/>
            </a:pPr>
            <a:r>
              <a:rPr lang="en-CA" sz="4800" i="1" dirty="0" smtClean="0"/>
              <a:t>He </a:t>
            </a:r>
            <a:r>
              <a:rPr lang="en-CA" sz="4800" i="1" dirty="0"/>
              <a:t>is ninth in descent from Adam</a:t>
            </a:r>
            <a:endParaRPr lang="en-US" sz="4800" i="1" dirty="0"/>
          </a:p>
          <a:p>
            <a:pPr marL="0" indent="0">
              <a:buNone/>
            </a:pPr>
            <a:endParaRPr lang="en-US" sz="4800" dirty="0"/>
          </a:p>
        </p:txBody>
      </p:sp>
      <p:sp>
        <p:nvSpPr>
          <p:cNvPr id="4" name="Date Placeholder 3">
            <a:extLst>
              <a:ext uri="{FF2B5EF4-FFF2-40B4-BE49-F238E27FC236}">
                <a16:creationId xmlns:a16="http://schemas.microsoft.com/office/drawing/2014/main" xmlns="" id="{B77C44D4-798E-484F-9A77-3CF02132CA15}"/>
              </a:ext>
            </a:extLst>
          </p:cNvPr>
          <p:cNvSpPr>
            <a:spLocks noGrp="1"/>
          </p:cNvSpPr>
          <p:nvPr>
            <p:ph type="dt" sz="half" idx="10"/>
          </p:nvPr>
        </p:nvSpPr>
        <p:spPr/>
        <p:txBody>
          <a:bodyPr/>
          <a:lstStyle/>
          <a:p>
            <a:fld id="{2D9057BC-CE48-CD4C-AF3D-B9C2E384CD7B}" type="datetime1">
              <a:rPr lang="en-CA" smtClean="0"/>
              <a:t>2020-10-25</a:t>
            </a:fld>
            <a:endParaRPr lang="en-US"/>
          </a:p>
        </p:txBody>
      </p:sp>
      <p:sp>
        <p:nvSpPr>
          <p:cNvPr id="5" name="Slide Number Placeholder 4">
            <a:extLst>
              <a:ext uri="{FF2B5EF4-FFF2-40B4-BE49-F238E27FC236}">
                <a16:creationId xmlns:a16="http://schemas.microsoft.com/office/drawing/2014/main" xmlns="" id="{DF5D30D7-6CA5-3046-B72C-B297C2F3DE54}"/>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920428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C041A5-0E79-FD4B-B3CE-1DDBBF421F7B}"/>
              </a:ext>
            </a:extLst>
          </p:cNvPr>
          <p:cNvSpPr>
            <a:spLocks noGrp="1"/>
          </p:cNvSpPr>
          <p:nvPr>
            <p:ph type="title"/>
          </p:nvPr>
        </p:nvSpPr>
        <p:spPr/>
        <p:txBody>
          <a:bodyPr/>
          <a:lstStyle/>
          <a:p>
            <a:pPr algn="ctr"/>
            <a:r>
              <a:rPr lang="en-US" dirty="0" err="1" smtClean="0"/>
              <a:t>Nuh</a:t>
            </a:r>
            <a:endParaRPr lang="en-US" dirty="0"/>
          </a:p>
        </p:txBody>
      </p:sp>
      <p:sp>
        <p:nvSpPr>
          <p:cNvPr id="3" name="Content Placeholder 2">
            <a:extLst>
              <a:ext uri="{FF2B5EF4-FFF2-40B4-BE49-F238E27FC236}">
                <a16:creationId xmlns="" xmlns:a16="http://schemas.microsoft.com/office/drawing/2014/main" id="{44E2FE56-EE69-1D4C-A9CC-A01F4F12BD0A}"/>
              </a:ext>
            </a:extLst>
          </p:cNvPr>
          <p:cNvSpPr>
            <a:spLocks noGrp="1"/>
          </p:cNvSpPr>
          <p:nvPr>
            <p:ph idx="1"/>
          </p:nvPr>
        </p:nvSpPr>
        <p:spPr/>
        <p:txBody>
          <a:bodyPr>
            <a:normAutofit/>
          </a:bodyPr>
          <a:lstStyle/>
          <a:p>
            <a:pPr marL="0" indent="0">
              <a:buNone/>
            </a:pPr>
            <a:r>
              <a:rPr lang="en-CA" sz="2800" dirty="0"/>
              <a:t>And indeed We sent Noah to his people and he said O my people!  Worship God!  You have no other god but Him.” (Almumenun:23)</a:t>
            </a:r>
          </a:p>
          <a:p>
            <a:endParaRPr lang="en-US" sz="2800" dirty="0"/>
          </a:p>
          <a:p>
            <a:pPr marL="0" indent="0" algn="r">
              <a:buNone/>
            </a:pPr>
            <a:r>
              <a:rPr lang="ar-SA" sz="2800" dirty="0"/>
              <a:t>وَلَقَدْ أَرْسَلْنَا نُوحًا إِلَىٰ قَوْمِهِ فَقَالَ يَا قَوْمِ اعْبُدُوا اللَّهَ مَا لَكُمْ مِنْ إِلَٰهٍ غَيْرُهُ ۖ أَفَلَا </a:t>
            </a:r>
            <a:r>
              <a:rPr lang="ar-SA" sz="2800" dirty="0" smtClean="0"/>
              <a:t>تَتَّقُونَ</a:t>
            </a:r>
            <a:endParaRPr lang="en-US" sz="2800" dirty="0" smtClean="0"/>
          </a:p>
          <a:p>
            <a:pPr marL="0" indent="0" algn="r">
              <a:buNone/>
            </a:pPr>
            <a:r>
              <a:rPr lang="ar-SA" sz="2800" dirty="0"/>
              <a:t> ﴿ المؤمنون -٢٣﴾</a:t>
            </a:r>
            <a:endParaRPr lang="en-US" sz="2800" dirty="0"/>
          </a:p>
          <a:p>
            <a:endParaRPr lang="en-US" sz="2800" dirty="0"/>
          </a:p>
          <a:p>
            <a:pPr marL="0" indent="0" algn="ctr">
              <a:buNone/>
            </a:pPr>
            <a:endParaRPr lang="en-US" dirty="0"/>
          </a:p>
        </p:txBody>
      </p:sp>
      <p:sp>
        <p:nvSpPr>
          <p:cNvPr id="4" name="Date Placeholder 3">
            <a:extLst>
              <a:ext uri="{FF2B5EF4-FFF2-40B4-BE49-F238E27FC236}">
                <a16:creationId xmlns="" xmlns:a16="http://schemas.microsoft.com/office/drawing/2014/main" id="{2D765A21-0FE1-C44C-A0AF-1827C5496B69}"/>
              </a:ext>
            </a:extLst>
          </p:cNvPr>
          <p:cNvSpPr>
            <a:spLocks noGrp="1"/>
          </p:cNvSpPr>
          <p:nvPr>
            <p:ph type="dt" sz="half" idx="10"/>
          </p:nvPr>
        </p:nvSpPr>
        <p:spPr/>
        <p:txBody>
          <a:bodyPr/>
          <a:lstStyle/>
          <a:p>
            <a:fld id="{2D9057BC-CE48-CD4C-AF3D-B9C2E384CD7B}" type="datetime1">
              <a:rPr lang="en-CA" smtClean="0"/>
              <a:t>2020-10-25</a:t>
            </a:fld>
            <a:endParaRPr lang="en-US"/>
          </a:p>
        </p:txBody>
      </p:sp>
      <p:sp>
        <p:nvSpPr>
          <p:cNvPr id="5" name="Slide Number Placeholder 4">
            <a:extLst>
              <a:ext uri="{FF2B5EF4-FFF2-40B4-BE49-F238E27FC236}">
                <a16:creationId xmlns="" xmlns:a16="http://schemas.microsoft.com/office/drawing/2014/main" id="{B3C0B697-44D0-E540-9860-3DC10E95D257}"/>
              </a:ext>
            </a:extLst>
          </p:cNvPr>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2594422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A2460-D03F-0D45-A74C-B4EEBE11DD9A}"/>
              </a:ext>
            </a:extLst>
          </p:cNvPr>
          <p:cNvSpPr>
            <a:spLocks noGrp="1"/>
          </p:cNvSpPr>
          <p:nvPr>
            <p:ph type="title"/>
          </p:nvPr>
        </p:nvSpPr>
        <p:spPr>
          <a:xfrm>
            <a:off x="838200" y="365126"/>
            <a:ext cx="10515600" cy="884126"/>
          </a:xfrm>
        </p:spPr>
        <p:txBody>
          <a:bodyPr/>
          <a:lstStyle/>
          <a:p>
            <a:pPr algn="ctr"/>
            <a:r>
              <a:rPr lang="en-US" dirty="0" err="1" smtClean="0"/>
              <a:t>Nuh</a:t>
            </a:r>
            <a:endParaRPr lang="en-US" dirty="0"/>
          </a:p>
        </p:txBody>
      </p:sp>
      <p:sp>
        <p:nvSpPr>
          <p:cNvPr id="3" name="Content Placeholder 2">
            <a:extLst>
              <a:ext uri="{FF2B5EF4-FFF2-40B4-BE49-F238E27FC236}">
                <a16:creationId xmlns:a16="http://schemas.microsoft.com/office/drawing/2014/main" xmlns="" id="{32FC1FA3-0E63-4D4F-BE42-9964B277E564}"/>
              </a:ext>
            </a:extLst>
          </p:cNvPr>
          <p:cNvSpPr>
            <a:spLocks noGrp="1"/>
          </p:cNvSpPr>
          <p:nvPr>
            <p:ph idx="1"/>
          </p:nvPr>
        </p:nvSpPr>
        <p:spPr>
          <a:xfrm>
            <a:off x="838200" y="1249253"/>
            <a:ext cx="10515600" cy="3979570"/>
          </a:xfrm>
        </p:spPr>
        <p:txBody>
          <a:bodyPr>
            <a:noAutofit/>
          </a:bodyPr>
          <a:lstStyle/>
          <a:p>
            <a:pPr marL="0" indent="0">
              <a:lnSpc>
                <a:spcPct val="170000"/>
              </a:lnSpc>
              <a:buClr>
                <a:schemeClr val="dk1"/>
              </a:buClr>
              <a:buSzPct val="100000"/>
              <a:buNone/>
            </a:pPr>
            <a:r>
              <a:rPr lang="en-CA" sz="4400" i="1" dirty="0"/>
              <a:t>References to Noah are scattered throughout the Qur'an, and there is even an entire </a:t>
            </a:r>
            <a:r>
              <a:rPr lang="en-CA" sz="4400" i="1" dirty="0" err="1"/>
              <a:t>Soura</a:t>
            </a:r>
            <a:r>
              <a:rPr lang="en-CA" sz="4400" i="1" dirty="0"/>
              <a:t> carrying his name</a:t>
            </a:r>
            <a:endParaRPr lang="en-US" sz="4400" i="1" dirty="0"/>
          </a:p>
          <a:p>
            <a:pPr marL="0" indent="0">
              <a:lnSpc>
                <a:spcPct val="170000"/>
              </a:lnSpc>
              <a:buClr>
                <a:schemeClr val="dk1"/>
              </a:buClr>
              <a:buSzPct val="100000"/>
              <a:buNone/>
            </a:pPr>
            <a:endParaRPr lang="en-US" sz="4400" dirty="0">
              <a:cs typeface="+mj-cs"/>
            </a:endParaRPr>
          </a:p>
        </p:txBody>
      </p:sp>
      <p:sp>
        <p:nvSpPr>
          <p:cNvPr id="4" name="Date Placeholder 3">
            <a:extLst>
              <a:ext uri="{FF2B5EF4-FFF2-40B4-BE49-F238E27FC236}">
                <a16:creationId xmlns:a16="http://schemas.microsoft.com/office/drawing/2014/main" xmlns="" id="{2D41E9E7-B0DF-304B-8E91-A8F50077C34B}"/>
              </a:ext>
            </a:extLst>
          </p:cNvPr>
          <p:cNvSpPr>
            <a:spLocks noGrp="1"/>
          </p:cNvSpPr>
          <p:nvPr>
            <p:ph type="dt" sz="half" idx="10"/>
          </p:nvPr>
        </p:nvSpPr>
        <p:spPr/>
        <p:txBody>
          <a:bodyPr/>
          <a:lstStyle/>
          <a:p>
            <a:fld id="{2D9057BC-CE48-CD4C-AF3D-B9C2E384CD7B}" type="datetime1">
              <a:rPr lang="en-CA" smtClean="0"/>
              <a:t>2020-10-25</a:t>
            </a:fld>
            <a:endParaRPr lang="en-US"/>
          </a:p>
        </p:txBody>
      </p:sp>
      <p:sp>
        <p:nvSpPr>
          <p:cNvPr id="5" name="Slide Number Placeholder 4">
            <a:extLst>
              <a:ext uri="{FF2B5EF4-FFF2-40B4-BE49-F238E27FC236}">
                <a16:creationId xmlns:a16="http://schemas.microsoft.com/office/drawing/2014/main" xmlns="" id="{594A0688-94F5-0E40-85A3-53EE00A8A9D9}"/>
              </a:ext>
            </a:extLst>
          </p:cNvPr>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3876179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A2460-D03F-0D45-A74C-B4EEBE11DD9A}"/>
              </a:ext>
            </a:extLst>
          </p:cNvPr>
          <p:cNvSpPr>
            <a:spLocks noGrp="1"/>
          </p:cNvSpPr>
          <p:nvPr>
            <p:ph type="title"/>
          </p:nvPr>
        </p:nvSpPr>
        <p:spPr>
          <a:xfrm>
            <a:off x="838200" y="365126"/>
            <a:ext cx="10515600" cy="884126"/>
          </a:xfrm>
        </p:spPr>
        <p:txBody>
          <a:bodyPr/>
          <a:lstStyle/>
          <a:p>
            <a:pPr algn="ctr"/>
            <a:r>
              <a:rPr lang="en-US" dirty="0" err="1" smtClean="0"/>
              <a:t>Nuh</a:t>
            </a:r>
            <a:endParaRPr lang="en-US" dirty="0"/>
          </a:p>
        </p:txBody>
      </p:sp>
      <p:sp>
        <p:nvSpPr>
          <p:cNvPr id="3" name="Content Placeholder 2">
            <a:extLst>
              <a:ext uri="{FF2B5EF4-FFF2-40B4-BE49-F238E27FC236}">
                <a16:creationId xmlns:a16="http://schemas.microsoft.com/office/drawing/2014/main" xmlns="" id="{32FC1FA3-0E63-4D4F-BE42-9964B277E564}"/>
              </a:ext>
            </a:extLst>
          </p:cNvPr>
          <p:cNvSpPr>
            <a:spLocks noGrp="1"/>
          </p:cNvSpPr>
          <p:nvPr>
            <p:ph idx="1"/>
          </p:nvPr>
        </p:nvSpPr>
        <p:spPr>
          <a:xfrm>
            <a:off x="838200" y="2009104"/>
            <a:ext cx="10515600" cy="3825026"/>
          </a:xfrm>
        </p:spPr>
        <p:txBody>
          <a:bodyPr>
            <a:noAutofit/>
          </a:bodyPr>
          <a:lstStyle/>
          <a:p>
            <a:pPr marL="0" indent="0">
              <a:lnSpc>
                <a:spcPct val="170000"/>
              </a:lnSpc>
              <a:buClr>
                <a:schemeClr val="dk1"/>
              </a:buClr>
              <a:buSzPct val="100000"/>
              <a:buNone/>
            </a:pPr>
            <a:endParaRPr lang="en-CA" sz="2400" dirty="0">
              <a:cs typeface="+mj-cs"/>
            </a:endParaRPr>
          </a:p>
        </p:txBody>
      </p:sp>
      <p:sp>
        <p:nvSpPr>
          <p:cNvPr id="4" name="Date Placeholder 3">
            <a:extLst>
              <a:ext uri="{FF2B5EF4-FFF2-40B4-BE49-F238E27FC236}">
                <a16:creationId xmlns:a16="http://schemas.microsoft.com/office/drawing/2014/main" xmlns="" id="{2D41E9E7-B0DF-304B-8E91-A8F50077C34B}"/>
              </a:ext>
            </a:extLst>
          </p:cNvPr>
          <p:cNvSpPr>
            <a:spLocks noGrp="1"/>
          </p:cNvSpPr>
          <p:nvPr>
            <p:ph type="dt" sz="half" idx="10"/>
          </p:nvPr>
        </p:nvSpPr>
        <p:spPr/>
        <p:txBody>
          <a:bodyPr/>
          <a:lstStyle/>
          <a:p>
            <a:fld id="{2D9057BC-CE48-CD4C-AF3D-B9C2E384CD7B}" type="datetime1">
              <a:rPr lang="en-CA" smtClean="0"/>
              <a:t>2020-10-25</a:t>
            </a:fld>
            <a:endParaRPr lang="en-US"/>
          </a:p>
        </p:txBody>
      </p:sp>
      <p:sp>
        <p:nvSpPr>
          <p:cNvPr id="5" name="Slide Number Placeholder 4">
            <a:extLst>
              <a:ext uri="{FF2B5EF4-FFF2-40B4-BE49-F238E27FC236}">
                <a16:creationId xmlns:a16="http://schemas.microsoft.com/office/drawing/2014/main" xmlns="" id="{594A0688-94F5-0E40-85A3-53EE00A8A9D9}"/>
              </a:ext>
            </a:extLst>
          </p:cNvPr>
          <p:cNvSpPr>
            <a:spLocks noGrp="1"/>
          </p:cNvSpPr>
          <p:nvPr>
            <p:ph type="sldNum" sz="quarter" idx="12"/>
          </p:nvPr>
        </p:nvSpPr>
        <p:spPr/>
        <p:txBody>
          <a:bodyPr/>
          <a:lstStyle/>
          <a:p>
            <a:fld id="{C8784B88-F3D9-6A4F-9660-1A0A1E561ED7}" type="slidenum">
              <a:rPr lang="en-US" smtClean="0"/>
              <a:t>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009104"/>
            <a:ext cx="10515600" cy="3825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9106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A2460-D03F-0D45-A74C-B4EEBE11DD9A}"/>
              </a:ext>
            </a:extLst>
          </p:cNvPr>
          <p:cNvSpPr>
            <a:spLocks noGrp="1"/>
          </p:cNvSpPr>
          <p:nvPr>
            <p:ph type="title"/>
          </p:nvPr>
        </p:nvSpPr>
        <p:spPr>
          <a:xfrm>
            <a:off x="838200" y="365126"/>
            <a:ext cx="10515600" cy="884126"/>
          </a:xfrm>
        </p:spPr>
        <p:txBody>
          <a:bodyPr>
            <a:normAutofit/>
          </a:bodyPr>
          <a:lstStyle/>
          <a:p>
            <a:pPr algn="ctr"/>
            <a:r>
              <a:rPr lang="en-US" sz="4000" dirty="0" err="1" smtClean="0"/>
              <a:t>Nuh</a:t>
            </a:r>
            <a:r>
              <a:rPr lang="en-US" sz="4000" dirty="0" smtClean="0"/>
              <a:t> </a:t>
            </a:r>
            <a:endParaRPr lang="en-US" sz="4000" dirty="0"/>
          </a:p>
        </p:txBody>
      </p:sp>
      <p:sp>
        <p:nvSpPr>
          <p:cNvPr id="3" name="Content Placeholder 2">
            <a:extLst>
              <a:ext uri="{FF2B5EF4-FFF2-40B4-BE49-F238E27FC236}">
                <a16:creationId xmlns:a16="http://schemas.microsoft.com/office/drawing/2014/main" xmlns="" id="{32FC1FA3-0E63-4D4F-BE42-9964B277E564}"/>
              </a:ext>
            </a:extLst>
          </p:cNvPr>
          <p:cNvSpPr>
            <a:spLocks noGrp="1"/>
          </p:cNvSpPr>
          <p:nvPr>
            <p:ph idx="1"/>
          </p:nvPr>
        </p:nvSpPr>
        <p:spPr>
          <a:xfrm>
            <a:off x="838200" y="1635617"/>
            <a:ext cx="10515600" cy="4790941"/>
          </a:xfrm>
        </p:spPr>
        <p:txBody>
          <a:bodyPr>
            <a:noAutofit/>
          </a:bodyPr>
          <a:lstStyle/>
          <a:p>
            <a:pPr marL="0" indent="0">
              <a:buNone/>
            </a:pPr>
            <a:r>
              <a:rPr lang="en-CA" sz="2000" dirty="0"/>
              <a:t>“And Noah called out to his son, who had separated himself (apart), ‘O my son!  Embark with us and be not with the disbelievers.’  The son replied, ‘I will betake myself to a mountain; it will save me from the water.’  Noah said: ‘This day there is no saviour from the Decree of God except him on whom He has mercy.’  And a wave came in between them so he (the son) was among the drowned.” </a:t>
            </a:r>
            <a:r>
              <a:rPr lang="en-CA" sz="2000" dirty="0" smtClean="0"/>
              <a:t>(</a:t>
            </a:r>
            <a:r>
              <a:rPr lang="en-CA" sz="2000" dirty="0"/>
              <a:t>Hud:42-43)</a:t>
            </a:r>
            <a:endParaRPr lang="en-US" sz="2000" dirty="0"/>
          </a:p>
          <a:p>
            <a:pPr marL="0" indent="0" algn="r">
              <a:buNone/>
            </a:pPr>
            <a:r>
              <a:rPr lang="ar-SA" sz="2400" dirty="0"/>
              <a:t>وَنَادَى نُوحٌ ابْنَهُ وَكَانَ فِي مَعْزِلٍ يَا بُنَيَّ ارْكَب مَّعَنَا وَلاَ تَكُن مَّعَ الْكَافِرِينَ قَالَ سَآوِي إِلَى جَبَلٍ يَعْصِمُنِي مِنَ الْمَاء قَالَ لاَ عَاصِمَ الْيَوْمَ مِنْ أَمْرِ اللَّهِ إِلاَّ مَن رَّحِمَ وَحَالَ بَيْنَهُمَا الْمَوْجُ فَكَانَ مِنَ الْمُغْرَقِينَ</a:t>
            </a:r>
            <a:r>
              <a:rPr lang="ar-SA" sz="2000" dirty="0"/>
              <a:t> </a:t>
            </a:r>
            <a:r>
              <a:rPr lang="ar-EG" sz="2000" dirty="0"/>
              <a:t>( هود 42-43)</a:t>
            </a:r>
            <a:endParaRPr lang="en-US" sz="2000" dirty="0"/>
          </a:p>
          <a:p>
            <a:pPr marL="0" indent="0">
              <a:buNone/>
            </a:pPr>
            <a:endParaRPr lang="en-US" sz="2000" dirty="0"/>
          </a:p>
          <a:p>
            <a:pPr marL="0" indent="0" algn="ctr">
              <a:lnSpc>
                <a:spcPct val="170000"/>
              </a:lnSpc>
              <a:buClr>
                <a:schemeClr val="dk1"/>
              </a:buClr>
              <a:buSzPct val="100000"/>
              <a:buNone/>
            </a:pPr>
            <a:endParaRPr lang="en-CA" sz="2000" dirty="0">
              <a:latin typeface="Bookman Old Style" pitchFamily="18" charset="0"/>
              <a:cs typeface="+mj-cs"/>
            </a:endParaRPr>
          </a:p>
        </p:txBody>
      </p:sp>
      <p:sp>
        <p:nvSpPr>
          <p:cNvPr id="4" name="Date Placeholder 3">
            <a:extLst>
              <a:ext uri="{FF2B5EF4-FFF2-40B4-BE49-F238E27FC236}">
                <a16:creationId xmlns:a16="http://schemas.microsoft.com/office/drawing/2014/main" xmlns="" id="{2D41E9E7-B0DF-304B-8E91-A8F50077C34B}"/>
              </a:ext>
            </a:extLst>
          </p:cNvPr>
          <p:cNvSpPr>
            <a:spLocks noGrp="1"/>
          </p:cNvSpPr>
          <p:nvPr>
            <p:ph type="dt" sz="half" idx="10"/>
          </p:nvPr>
        </p:nvSpPr>
        <p:spPr/>
        <p:txBody>
          <a:bodyPr/>
          <a:lstStyle/>
          <a:p>
            <a:fld id="{2D9057BC-CE48-CD4C-AF3D-B9C2E384CD7B}" type="datetime1">
              <a:rPr lang="en-CA" sz="2000" smtClean="0"/>
              <a:t>2020-10-25</a:t>
            </a:fld>
            <a:endParaRPr lang="en-US" sz="2000"/>
          </a:p>
        </p:txBody>
      </p:sp>
      <p:sp>
        <p:nvSpPr>
          <p:cNvPr id="5" name="Slide Number Placeholder 4">
            <a:extLst>
              <a:ext uri="{FF2B5EF4-FFF2-40B4-BE49-F238E27FC236}">
                <a16:creationId xmlns:a16="http://schemas.microsoft.com/office/drawing/2014/main" xmlns="" id="{594A0688-94F5-0E40-85A3-53EE00A8A9D9}"/>
              </a:ext>
            </a:extLst>
          </p:cNvPr>
          <p:cNvSpPr>
            <a:spLocks noGrp="1"/>
          </p:cNvSpPr>
          <p:nvPr>
            <p:ph type="sldNum" sz="quarter" idx="12"/>
          </p:nvPr>
        </p:nvSpPr>
        <p:spPr/>
        <p:txBody>
          <a:bodyPr/>
          <a:lstStyle/>
          <a:p>
            <a:fld id="{C8784B88-F3D9-6A4F-9660-1A0A1E561ED7}" type="slidenum">
              <a:rPr lang="en-US" sz="2000" smtClean="0"/>
              <a:t>6</a:t>
            </a:fld>
            <a:endParaRPr lang="en-US" sz="2000"/>
          </a:p>
        </p:txBody>
      </p:sp>
    </p:spTree>
    <p:extLst>
      <p:ext uri="{BB962C8B-B14F-4D97-AF65-F5344CB8AC3E}">
        <p14:creationId xmlns:p14="http://schemas.microsoft.com/office/powerpoint/2010/main" val="209983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Nuh</a:t>
            </a:r>
            <a:endParaRPr lang="en-US" dirty="0"/>
          </a:p>
        </p:txBody>
      </p:sp>
      <p:sp>
        <p:nvSpPr>
          <p:cNvPr id="3" name="Content Placeholder 2"/>
          <p:cNvSpPr>
            <a:spLocks noGrp="1"/>
          </p:cNvSpPr>
          <p:nvPr>
            <p:ph idx="1"/>
          </p:nvPr>
        </p:nvSpPr>
        <p:spPr>
          <a:xfrm>
            <a:off x="838200" y="1542290"/>
            <a:ext cx="10515600" cy="4351338"/>
          </a:xfrm>
        </p:spPr>
        <p:txBody>
          <a:bodyPr>
            <a:noAutofit/>
          </a:bodyPr>
          <a:lstStyle/>
          <a:p>
            <a:pPr marL="0" indent="0">
              <a:buNone/>
            </a:pPr>
            <a:r>
              <a:rPr lang="en-US" sz="2400" b="1" dirty="0"/>
              <a:t>And Noah called upon his Lord, and said: ‘O my Lord! Surely my son is of my family! And Thy promise is true, and Thou art the Most Just of judges!</a:t>
            </a:r>
            <a:r>
              <a:rPr lang="en-US" sz="2400" dirty="0"/>
              <a:t> </a:t>
            </a:r>
            <a:r>
              <a:rPr lang="en-US" sz="2400" b="1" dirty="0" smtClean="0"/>
              <a:t>He </a:t>
            </a:r>
            <a:r>
              <a:rPr lang="en-US" sz="2400" b="1" dirty="0"/>
              <a:t>said: ‘O Noah! He is not of thy family: For his conduct is unrighteous. So ask not of Me that of which thou hast no knowledge! I give thee counsel, lest thou should act like the ignorant!</a:t>
            </a:r>
            <a:r>
              <a:rPr lang="en-US" sz="2400" dirty="0"/>
              <a:t> (</a:t>
            </a:r>
            <a:r>
              <a:rPr lang="en-US" sz="2400" dirty="0" err="1">
                <a:hlinkClick r:id="rId2"/>
              </a:rPr>
              <a:t>Hud</a:t>
            </a:r>
            <a:r>
              <a:rPr lang="en-US" sz="2400" dirty="0"/>
              <a:t> </a:t>
            </a:r>
            <a:r>
              <a:rPr lang="en-US" sz="2400" dirty="0" smtClean="0"/>
              <a:t>45:46)</a:t>
            </a:r>
          </a:p>
          <a:p>
            <a:pPr marL="0" indent="0" algn="r">
              <a:buNone/>
            </a:pPr>
            <a:r>
              <a:rPr lang="ar-EG" sz="2400" b="1" dirty="0"/>
              <a:t>وَنَادَىٰ نُوحٌ رَّبَّهُ فَقَالَ رَبِّ إِنَّ ابْنِي مِنْ أَهْلِي وَإِنَّ وَعْدَكَ الْحَقُّ وَأَنتَ أَحْكَمُ الْحَاكِمِينَ </a:t>
            </a:r>
            <a:r>
              <a:rPr lang="ar-EG" sz="2400" b="1" dirty="0"/>
              <a:t>.</a:t>
            </a:r>
            <a:r>
              <a:rPr lang="ar-EG" sz="2400" b="1" dirty="0" smtClean="0"/>
              <a:t>قَالَ </a:t>
            </a:r>
            <a:r>
              <a:rPr lang="ar-EG" sz="2400" b="1" dirty="0"/>
              <a:t>يَا نُوحُ إِنَّهُ لَيْسَ مِنْ أَهْلِكَ ۖ إِنَّهُ عَمَلٌ غَيْرُ صَالِحٍ ۖ فَلَا تَسْأَلْنِ مَا لَيْسَ لَكَ بِهِ عِلْمٌ ۖ إِنِّي أَعِظُكَ أَن تَكُونَ مِنَ الْجَاهِلِينَ (</a:t>
            </a:r>
            <a:r>
              <a:rPr lang="ar-EG" sz="2400" b="1" dirty="0" smtClean="0"/>
              <a:t>46-45 هود)</a:t>
            </a:r>
            <a:r>
              <a:rPr lang="ar-EG" sz="2400" dirty="0"/>
              <a:t/>
            </a:r>
            <a:br>
              <a:rPr lang="ar-EG" sz="2400" dirty="0"/>
            </a:br>
            <a:endParaRPr lang="en-US" sz="2400" dirty="0" smtClean="0"/>
          </a:p>
          <a:p>
            <a:endParaRPr lang="en-US" sz="2400" dirty="0"/>
          </a:p>
          <a:p>
            <a:endParaRPr lang="en-US" sz="2400" dirty="0"/>
          </a:p>
        </p:txBody>
      </p:sp>
      <p:sp>
        <p:nvSpPr>
          <p:cNvPr id="4" name="Date Placeholder 3"/>
          <p:cNvSpPr>
            <a:spLocks noGrp="1"/>
          </p:cNvSpPr>
          <p:nvPr>
            <p:ph type="dt" sz="half" idx="10"/>
          </p:nvPr>
        </p:nvSpPr>
        <p:spPr/>
        <p:txBody>
          <a:bodyPr/>
          <a:lstStyle/>
          <a:p>
            <a:fld id="{2D9057BC-CE48-CD4C-AF3D-B9C2E384CD7B}" type="datetime1">
              <a:rPr lang="en-CA" smtClean="0"/>
              <a:t>2020-10-25</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spTree>
    <p:extLst>
      <p:ext uri="{BB962C8B-B14F-4D97-AF65-F5344CB8AC3E}">
        <p14:creationId xmlns:p14="http://schemas.microsoft.com/office/powerpoint/2010/main" val="98528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Nuh</a:t>
            </a:r>
            <a:endParaRPr lang="en-US"/>
          </a:p>
        </p:txBody>
      </p:sp>
      <p:sp>
        <p:nvSpPr>
          <p:cNvPr id="3" name="Content Placeholder 2"/>
          <p:cNvSpPr>
            <a:spLocks noGrp="1"/>
          </p:cNvSpPr>
          <p:nvPr>
            <p:ph idx="1"/>
          </p:nvPr>
        </p:nvSpPr>
        <p:spPr/>
        <p:txBody>
          <a:bodyPr>
            <a:normAutofit/>
          </a:bodyPr>
          <a:lstStyle/>
          <a:p>
            <a:pPr marL="0" indent="0" algn="ctr">
              <a:buNone/>
            </a:pPr>
            <a:r>
              <a:rPr lang="en-US" sz="6000" dirty="0" smtClean="0"/>
              <a:t>What are the lessons we can have from prophet </a:t>
            </a:r>
            <a:r>
              <a:rPr lang="en-US" sz="6000" dirty="0" err="1" smtClean="0"/>
              <a:t>Nuh’s</a:t>
            </a:r>
            <a:r>
              <a:rPr lang="en-US" sz="6000" dirty="0" smtClean="0"/>
              <a:t> story?</a:t>
            </a:r>
            <a:endParaRPr lang="en-US" sz="6000" dirty="0"/>
          </a:p>
        </p:txBody>
      </p:sp>
      <p:sp>
        <p:nvSpPr>
          <p:cNvPr id="4" name="Date Placeholder 3"/>
          <p:cNvSpPr>
            <a:spLocks noGrp="1"/>
          </p:cNvSpPr>
          <p:nvPr>
            <p:ph type="dt" sz="half" idx="10"/>
          </p:nvPr>
        </p:nvSpPr>
        <p:spPr/>
        <p:txBody>
          <a:bodyPr/>
          <a:lstStyle/>
          <a:p>
            <a:fld id="{2D9057BC-CE48-CD4C-AF3D-B9C2E384CD7B}" type="datetime1">
              <a:rPr lang="en-CA" smtClean="0"/>
              <a:t>2020-10-25</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Tree>
    <p:extLst>
      <p:ext uri="{BB962C8B-B14F-4D97-AF65-F5344CB8AC3E}">
        <p14:creationId xmlns:p14="http://schemas.microsoft.com/office/powerpoint/2010/main" val="2581564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TotalTime>
  <Words>149</Words>
  <Application>Microsoft Office PowerPoint</Application>
  <PresentationFormat>Custom</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Prophet Nuh or Noah (AS)  </vt:lpstr>
      <vt:lpstr>Nuh</vt:lpstr>
      <vt:lpstr>Nuh</vt:lpstr>
      <vt:lpstr>Nuh</vt:lpstr>
      <vt:lpstr>Nuh</vt:lpstr>
      <vt:lpstr>Nuh </vt:lpstr>
      <vt:lpstr>Nuh</vt:lpstr>
      <vt:lpstr>Nuh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Dr.Nemaa</cp:lastModifiedBy>
  <cp:revision>47</cp:revision>
  <cp:lastPrinted>2020-09-26T11:48:21Z</cp:lastPrinted>
  <dcterms:created xsi:type="dcterms:W3CDTF">2020-09-13T16:40:33Z</dcterms:created>
  <dcterms:modified xsi:type="dcterms:W3CDTF">2020-10-25T06:52:11Z</dcterms:modified>
</cp:coreProperties>
</file>