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73" r:id="rId3"/>
    <p:sldId id="292" r:id="rId4"/>
    <p:sldId id="272" r:id="rId5"/>
    <p:sldId id="293" r:id="rId6"/>
    <p:sldId id="274" r:id="rId7"/>
    <p:sldId id="296" r:id="rId8"/>
    <p:sldId id="297" r:id="rId9"/>
    <p:sldId id="298" r:id="rId10"/>
    <p:sldId id="299" r:id="rId11"/>
    <p:sldId id="300" r:id="rId12"/>
    <p:sldId id="328" r:id="rId13"/>
    <p:sldId id="329" r:id="rId14"/>
    <p:sldId id="330" r:id="rId15"/>
    <p:sldId id="331" r:id="rId16"/>
    <p:sldId id="332" r:id="rId17"/>
    <p:sldId id="306" r:id="rId18"/>
    <p:sldId id="307" r:id="rId19"/>
    <p:sldId id="308" r:id="rId20"/>
    <p:sldId id="309" r:id="rId21"/>
    <p:sldId id="318" r:id="rId22"/>
    <p:sldId id="319" r:id="rId23"/>
    <p:sldId id="320" r:id="rId24"/>
    <p:sldId id="321" r:id="rId25"/>
    <p:sldId id="322" r:id="rId26"/>
    <p:sldId id="341" r:id="rId27"/>
    <p:sldId id="342" r:id="rId28"/>
    <p:sldId id="343" r:id="rId29"/>
    <p:sldId id="344" r:id="rId30"/>
    <p:sldId id="345" r:id="rId31"/>
    <p:sldId id="354" r:id="rId32"/>
    <p:sldId id="355" r:id="rId33"/>
    <p:sldId id="356" r:id="rId34"/>
    <p:sldId id="357" r:id="rId35"/>
    <p:sldId id="358" r:id="rId36"/>
    <p:sldId id="2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الإِحْسَانُ جَزَاؤُهُ الإِحْسَان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</a:t>
          </a:r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الأَمَلُ عِلَاجٌ شَافٍ لِكُلِّ مَرَضٍ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لَا خَيْرَ فِي قَوْمٍ ضَاعَ فِيهِمْ حَقُّ ضَعِيفِهِم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كَمَا تَدِينُ تُدَانُ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عَامِلُ النَّظَافَةِ بَيْنَ بُخْلِ الأَغْنِيَاءِ وَكَرَمِ الفُقَرَاءِ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الصَّلاةُ عِمَادُ الدِّين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الصَّدَقَاتُ المَخْفِيَّة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لَا خَيْرَ فِي قَوْمٍ ضَاعَ فِيهِمْ حَقُّ ضَعِيفِهِم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الإِحْسَانُ جَزَاؤُهُ الإِحْسَان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</a:t>
          </a:r>
          <a:r>
            <a:rPr lang="en-US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الأَمَلُ عِلَاجٌ شَافٍ لِكُلِّ مَرَضٍ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كَمَا تَدِينُ تُدَانُ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عَامِلُ النَّظَافَةِ بَيْنَ بُخْلِ الأَغْنِيَاءِ وَكَرَمِ الفُقَرَاءِ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الصَّلاةُ عِمَادُ الدِّين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الصَّدَقَاتُ المَخْفِيَّة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54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D3451-CCD9-BFBE-C362-132972D9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52959">
            <a:off x="843196" y="520658"/>
            <a:ext cx="3926478" cy="5454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Mid-term review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BF6E7-845C-40D4-B6AE-C2EF8D9D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4" y="2214390"/>
            <a:ext cx="12102092" cy="24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9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2792E-DCAC-4528-B44C-40577A80A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" y="2192357"/>
            <a:ext cx="12149550" cy="38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3- الأَمَلُ عِلَاجٌ شَافٍ لِكُلِّ مَرَضٍ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F7355-F5AE-4A46-A0F6-2B06BF9F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5" y="2616426"/>
            <a:ext cx="12015730" cy="16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3A9B2-52AF-411C-8D25-AFCF1637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9" y="1889394"/>
            <a:ext cx="12023542" cy="38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4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A91B3-9B3F-475C-8622-CF95C9D7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79142"/>
            <a:ext cx="12191998" cy="22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2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C5C1-E221-44F8-8A92-C0E4DE3D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36020"/>
            <a:ext cx="12191998" cy="23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4- كَمَا تَدِينُ تُدَانُ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9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A51AF-2000-4062-8901-BE8119C6F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4" y="1922441"/>
            <a:ext cx="11928992" cy="44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64092-24B3-4481-BDFF-BC1855A1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8" y="1702106"/>
            <a:ext cx="11819044" cy="41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259C5-30E5-4A37-ABCF-9D6C70E8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49" y="2346594"/>
            <a:ext cx="11681502" cy="21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13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52" y="2222523"/>
            <a:ext cx="11993696" cy="2387600"/>
          </a:xfrm>
        </p:spPr>
        <p:txBody>
          <a:bodyPr/>
          <a:lstStyle/>
          <a:p>
            <a:pPr rtl="1"/>
            <a:r>
              <a:rPr lang="ar-EG" dirty="0"/>
              <a:t>5- عَامِلُ النَّظَافَةِ بَيْنَ بُخْلِ الأَغْنِيَاءِ وَكَرَمِ الفُقَرَاءِ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10E5B-2F3B-42B7-B3D1-CCD977AD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55" y="1916935"/>
            <a:ext cx="11251490" cy="43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5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48D72-D289-45F3-8E99-A228B597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13" y="1927952"/>
            <a:ext cx="11595174" cy="30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70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7F2F8-AC56-4856-863E-BB6760DE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7" y="2297016"/>
            <a:ext cx="11787946" cy="22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0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91C5D-CEFB-4DE0-957B-FB6927A6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56" y="2005069"/>
            <a:ext cx="11476688" cy="37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6- الصَّلاةُ عِمَادُ الدِّين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9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2F508-AAA1-4E4F-8C5D-1B6D84E8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19" y="1718632"/>
            <a:ext cx="12166025" cy="41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0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18491-EE82-4695-909F-E8F64A6DB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7" y="0"/>
            <a:ext cx="9422558" cy="64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35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4991C-9041-45C9-8D94-3672306C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98" y="42634"/>
            <a:ext cx="7158619" cy="64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2523"/>
            <a:ext cx="105156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1- لَا خَيْرَ فِي قَوْمٍ ضَاعَ فِيهِمْ حَقُّ ضَعِيفِهِم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3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15650-7960-4FA0-B47B-D5574CC0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7" y="2120746"/>
            <a:ext cx="11971006" cy="26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7- الصَّدَقَاتُ المَخْفِيَّة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8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3A6F5-B4BE-49E8-BA29-07C91234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3" y="2286000"/>
            <a:ext cx="1163245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97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DFDAF-AE4A-44C2-9B39-9EB4AE59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11" y="1867358"/>
            <a:ext cx="10860178" cy="41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89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4302B-970B-4F28-A488-A1734C1E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1" y="1947271"/>
            <a:ext cx="11802738" cy="29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78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50921-CA25-4AAA-ABE1-23234BDD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8814"/>
            <a:ext cx="10515600" cy="46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41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791C6-73DB-4C67-9A8B-A88C68C33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" y="2346594"/>
            <a:ext cx="12147700" cy="21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E9283-2821-4BB0-AE17-B33F88BA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9" y="1861467"/>
            <a:ext cx="11934942" cy="31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5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35798-A599-48A9-B7BF-276421A4A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1" y="1956753"/>
            <a:ext cx="11802738" cy="37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2- الإِحْسَانُ جَزَاؤُهُ الإِحْسَان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0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1D3B0-40B4-4F14-98AC-C2191A13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" y="1277957"/>
            <a:ext cx="9972331" cy="44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1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BF295-AA4B-49D1-806E-41EC4BCCF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" y="1244910"/>
            <a:ext cx="9947229" cy="45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161</Words>
  <Application>Microsoft Office PowerPoint</Application>
  <PresentationFormat>Widescreen</PresentationFormat>
  <Paragraphs>59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Sakkal Majalla</vt:lpstr>
      <vt:lpstr>Office Theme</vt:lpstr>
      <vt:lpstr>    Mid-term review (1) </vt:lpstr>
      <vt:lpstr>PowerPoint Presentation</vt:lpstr>
      <vt:lpstr>1- لَا خَيْرَ فِي قَوْمٍ ضَاعَ فِيهِمْ حَقُّ ضَعِيفِهِم </vt:lpstr>
      <vt:lpstr>PowerPoint Presentation</vt:lpstr>
      <vt:lpstr>PowerPoint Presentation</vt:lpstr>
      <vt:lpstr>PowerPoint Presentation</vt:lpstr>
      <vt:lpstr>2- الإِحْسَانُ جَزَاؤُهُ الإِحْسَان </vt:lpstr>
      <vt:lpstr>PowerPoint Presentation</vt:lpstr>
      <vt:lpstr>PowerPoint Presentation</vt:lpstr>
      <vt:lpstr>PowerPoint Presentation</vt:lpstr>
      <vt:lpstr>PowerPoint Presentation</vt:lpstr>
      <vt:lpstr>3- الأَمَلُ عِلَاجٌ شَافٍ لِكُلِّ مَرَضٍ </vt:lpstr>
      <vt:lpstr>PowerPoint Presentation</vt:lpstr>
      <vt:lpstr>PowerPoint Presentation</vt:lpstr>
      <vt:lpstr>PowerPoint Presentation</vt:lpstr>
      <vt:lpstr>PowerPoint Presentation</vt:lpstr>
      <vt:lpstr>4- كَمَا تَدِينُ تُدَانُ </vt:lpstr>
      <vt:lpstr>PowerPoint Presentation</vt:lpstr>
      <vt:lpstr>PowerPoint Presentation</vt:lpstr>
      <vt:lpstr>PowerPoint Presentation</vt:lpstr>
      <vt:lpstr>5- عَامِلُ النَّظَافَةِ بَيْنَ بُخْلِ الأَغْنِيَاءِ وَكَرَمِ الفُقَرَاءِ </vt:lpstr>
      <vt:lpstr>PowerPoint Presentation</vt:lpstr>
      <vt:lpstr>PowerPoint Presentation</vt:lpstr>
      <vt:lpstr>PowerPoint Presentation</vt:lpstr>
      <vt:lpstr>PowerPoint Presentation</vt:lpstr>
      <vt:lpstr>6- الصَّلاةُ عِمَادُ الدِّين </vt:lpstr>
      <vt:lpstr>PowerPoint Presentation</vt:lpstr>
      <vt:lpstr>PowerPoint Presentation</vt:lpstr>
      <vt:lpstr>PowerPoint Presentation</vt:lpstr>
      <vt:lpstr>PowerPoint Presentation</vt:lpstr>
      <vt:lpstr>7- الصَّدَقَاتُ المَخْفِيَّة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66</cp:revision>
  <dcterms:created xsi:type="dcterms:W3CDTF">2020-09-13T16:40:33Z</dcterms:created>
  <dcterms:modified xsi:type="dcterms:W3CDTF">2024-04-27T20:14:47Z</dcterms:modified>
</cp:coreProperties>
</file>