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72"/>
    <p:restoredTop sz="92683"/>
  </p:normalViewPr>
  <p:slideViewPr>
    <p:cSldViewPr snapToGrid="0" snapToObjects="1">
      <p:cViewPr varScale="1">
        <p:scale>
          <a:sx n="68" d="100"/>
          <a:sy n="68" d="100"/>
        </p:scale>
        <p:origin x="96"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11/7/2020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9FB2A54-FC40-FE44-B3CA-E2D3E1BD244C}"/>
              </a:ext>
            </a:extLst>
          </p:cNvPr>
          <p:cNvSpPr>
            <a:spLocks noGrp="1"/>
          </p:cNvSpPr>
          <p:nvPr>
            <p:ph type="dt" sz="half" idx="10"/>
          </p:nvPr>
        </p:nvSpPr>
        <p:spPr/>
        <p:txBody>
          <a:bodyPr/>
          <a:lstStyle/>
          <a:p>
            <a:fld id="{82E09D70-B50F-0348-91D4-A5D1DE691CCB}" type="datetime1">
              <a:rPr lang="en-CA" smtClean="0"/>
              <a:t>2020-11-07</a:t>
            </a:fld>
            <a:endParaRPr lang="en-US"/>
          </a:p>
        </p:txBody>
      </p:sp>
      <p:sp>
        <p:nvSpPr>
          <p:cNvPr id="6" name="Slide Number Placeholder 5">
            <a:extLst>
              <a:ext uri="{FF2B5EF4-FFF2-40B4-BE49-F238E27FC236}">
                <a16:creationId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a:p>
        </p:txBody>
      </p:sp>
      <p:sp>
        <p:nvSpPr>
          <p:cNvPr id="16" name="Rectangle 15">
            <a:extLst>
              <a:ext uri="{FF2B5EF4-FFF2-40B4-BE49-F238E27FC236}">
                <a16:creationId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id="{B1122BF2-C2B8-FA49-843E-12C8E5D64BD1}"/>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endParaRPr lang="en-US" sz="1600" dirty="0"/>
          </a:p>
        </p:txBody>
      </p:sp>
    </p:spTree>
    <p:extLst>
      <p:ext uri="{BB962C8B-B14F-4D97-AF65-F5344CB8AC3E}">
        <p14:creationId xmlns:p14="http://schemas.microsoft.com/office/powerpoint/2010/main"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670A9-CBAB-2C49-950E-5B31284F2D97}"/>
              </a:ext>
            </a:extLst>
          </p:cNvPr>
          <p:cNvSpPr>
            <a:spLocks noGrp="1"/>
          </p:cNvSpPr>
          <p:nvPr>
            <p:ph type="dt" sz="half" idx="10"/>
          </p:nvPr>
        </p:nvSpPr>
        <p:spPr/>
        <p:txBody>
          <a:bodyPr/>
          <a:lstStyle/>
          <a:p>
            <a:fld id="{31257080-5C0E-9945-9DFE-64B3BB9DCD9F}" type="datetime1">
              <a:rPr lang="en-CA" smtClean="0"/>
              <a:t>2020-11-07</a:t>
            </a:fld>
            <a:endParaRPr lang="en-US"/>
          </a:p>
        </p:txBody>
      </p:sp>
      <p:sp>
        <p:nvSpPr>
          <p:cNvPr id="6" name="Slide Number Placeholder 5">
            <a:extLst>
              <a:ext uri="{FF2B5EF4-FFF2-40B4-BE49-F238E27FC236}">
                <a16:creationId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515DF-717B-B242-AE59-FBFEC115EAFF}"/>
              </a:ext>
            </a:extLst>
          </p:cNvPr>
          <p:cNvSpPr>
            <a:spLocks noGrp="1"/>
          </p:cNvSpPr>
          <p:nvPr>
            <p:ph type="dt" sz="half" idx="10"/>
          </p:nvPr>
        </p:nvSpPr>
        <p:spPr/>
        <p:txBody>
          <a:bodyPr/>
          <a:lstStyle/>
          <a:p>
            <a:fld id="{B5E93FEC-E01D-6145-B83C-1F1DBBA82E62}" type="datetime1">
              <a:rPr lang="en-CA" smtClean="0"/>
              <a:t>2020-11-07</a:t>
            </a:fld>
            <a:endParaRPr lang="en-US"/>
          </a:p>
        </p:txBody>
      </p:sp>
      <p:sp>
        <p:nvSpPr>
          <p:cNvPr id="6" name="Slide Number Placeholder 5">
            <a:extLst>
              <a:ext uri="{FF2B5EF4-FFF2-40B4-BE49-F238E27FC236}">
                <a16:creationId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9F3B3C2-584D-B04F-9C08-AEBABB5984D6}"/>
              </a:ext>
            </a:extLst>
          </p:cNvPr>
          <p:cNvSpPr>
            <a:spLocks noGrp="1"/>
          </p:cNvSpPr>
          <p:nvPr>
            <p:ph type="dt" sz="half" idx="10"/>
          </p:nvPr>
        </p:nvSpPr>
        <p:spPr/>
        <p:txBody>
          <a:bodyPr/>
          <a:lstStyle/>
          <a:p>
            <a:fld id="{2D9057BC-CE48-CD4C-AF3D-B9C2E384CD7B}" type="datetime1">
              <a:rPr lang="en-CA" smtClean="0"/>
              <a:t>2020-11-07</a:t>
            </a:fld>
            <a:endParaRPr lang="en-US"/>
          </a:p>
        </p:txBody>
      </p:sp>
      <p:sp>
        <p:nvSpPr>
          <p:cNvPr id="6" name="Slide Number Placeholder 5">
            <a:extLst>
              <a:ext uri="{FF2B5EF4-FFF2-40B4-BE49-F238E27FC236}">
                <a16:creationId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912EA2A2-1905-F64F-A921-98677409C732}"/>
              </a:ext>
            </a:extLst>
          </p:cNvPr>
          <p:cNvSpPr>
            <a:spLocks noGrp="1"/>
          </p:cNvSpPr>
          <p:nvPr>
            <p:ph type="dt" sz="half" idx="10"/>
          </p:nvPr>
        </p:nvSpPr>
        <p:spPr/>
        <p:txBody>
          <a:bodyPr/>
          <a:lstStyle/>
          <a:p>
            <a:fld id="{5EE30B33-5645-6243-A1BF-764EAD99171C}" type="datetime1">
              <a:rPr lang="en-CA" smtClean="0"/>
              <a:t>2020-11-07</a:t>
            </a:fld>
            <a:endParaRPr lang="en-US"/>
          </a:p>
        </p:txBody>
      </p:sp>
      <p:sp>
        <p:nvSpPr>
          <p:cNvPr id="6" name="Slide Number Placeholder 5">
            <a:extLst>
              <a:ext uri="{FF2B5EF4-FFF2-40B4-BE49-F238E27FC236}">
                <a16:creationId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BCD8A8-3C59-E545-B02E-2C1655DF8219}"/>
              </a:ext>
            </a:extLst>
          </p:cNvPr>
          <p:cNvSpPr>
            <a:spLocks noGrp="1"/>
          </p:cNvSpPr>
          <p:nvPr>
            <p:ph type="dt" sz="half" idx="10"/>
          </p:nvPr>
        </p:nvSpPr>
        <p:spPr/>
        <p:txBody>
          <a:bodyPr/>
          <a:lstStyle/>
          <a:p>
            <a:fld id="{571FF58C-3BFE-5844-BE6A-B3C235B0E679}" type="datetime1">
              <a:rPr lang="en-CA" smtClean="0"/>
              <a:t>2020-11-07</a:t>
            </a:fld>
            <a:endParaRPr lang="en-US"/>
          </a:p>
        </p:txBody>
      </p:sp>
      <p:sp>
        <p:nvSpPr>
          <p:cNvPr id="7" name="Slide Number Placeholder 6">
            <a:extLst>
              <a:ext uri="{FF2B5EF4-FFF2-40B4-BE49-F238E27FC236}">
                <a16:creationId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17F8ED-C600-CB41-A494-4CC0D8ACAEF7}"/>
              </a:ext>
            </a:extLst>
          </p:cNvPr>
          <p:cNvSpPr>
            <a:spLocks noGrp="1"/>
          </p:cNvSpPr>
          <p:nvPr>
            <p:ph type="dt" sz="half" idx="10"/>
          </p:nvPr>
        </p:nvSpPr>
        <p:spPr/>
        <p:txBody>
          <a:bodyPr/>
          <a:lstStyle/>
          <a:p>
            <a:fld id="{75746508-7F59-134E-AAE3-D16872DD9145}" type="datetime1">
              <a:rPr lang="en-CA" smtClean="0"/>
              <a:t>2020-11-07</a:t>
            </a:fld>
            <a:endParaRPr lang="en-US"/>
          </a:p>
        </p:txBody>
      </p:sp>
      <p:sp>
        <p:nvSpPr>
          <p:cNvPr id="9" name="Slide Number Placeholder 8">
            <a:extLst>
              <a:ext uri="{FF2B5EF4-FFF2-40B4-BE49-F238E27FC236}">
                <a16:creationId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4D16E0-8AC1-FB48-892C-65E7457A1629}"/>
              </a:ext>
            </a:extLst>
          </p:cNvPr>
          <p:cNvSpPr>
            <a:spLocks noGrp="1"/>
          </p:cNvSpPr>
          <p:nvPr>
            <p:ph type="dt" sz="half" idx="10"/>
          </p:nvPr>
        </p:nvSpPr>
        <p:spPr/>
        <p:txBody>
          <a:bodyPr/>
          <a:lstStyle/>
          <a:p>
            <a:fld id="{85AD8C52-795A-AC45-9E13-A1AF72C1B6E8}" type="datetime1">
              <a:rPr lang="en-CA" smtClean="0"/>
              <a:t>2020-11-07</a:t>
            </a:fld>
            <a:endParaRPr lang="en-US"/>
          </a:p>
        </p:txBody>
      </p:sp>
      <p:sp>
        <p:nvSpPr>
          <p:cNvPr id="5" name="Slide Number Placeholder 4">
            <a:extLst>
              <a:ext uri="{FF2B5EF4-FFF2-40B4-BE49-F238E27FC236}">
                <a16:creationId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A3B0DD-3463-5344-B094-815387B42932}"/>
              </a:ext>
            </a:extLst>
          </p:cNvPr>
          <p:cNvSpPr>
            <a:spLocks noGrp="1"/>
          </p:cNvSpPr>
          <p:nvPr>
            <p:ph type="dt" sz="half" idx="10"/>
          </p:nvPr>
        </p:nvSpPr>
        <p:spPr/>
        <p:txBody>
          <a:bodyPr/>
          <a:lstStyle/>
          <a:p>
            <a:fld id="{75446120-296C-384C-AC58-EC87636FD61B}" type="datetime1">
              <a:rPr lang="en-CA" smtClean="0"/>
              <a:t>2020-11-07</a:t>
            </a:fld>
            <a:endParaRPr lang="en-US"/>
          </a:p>
        </p:txBody>
      </p:sp>
      <p:sp>
        <p:nvSpPr>
          <p:cNvPr id="4" name="Slide Number Placeholder 3">
            <a:extLst>
              <a:ext uri="{FF2B5EF4-FFF2-40B4-BE49-F238E27FC236}">
                <a16:creationId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027EFE-F754-E54E-92CC-853C3A3E3843}"/>
              </a:ext>
            </a:extLst>
          </p:cNvPr>
          <p:cNvSpPr>
            <a:spLocks noGrp="1"/>
          </p:cNvSpPr>
          <p:nvPr>
            <p:ph type="dt" sz="half" idx="10"/>
          </p:nvPr>
        </p:nvSpPr>
        <p:spPr/>
        <p:txBody>
          <a:bodyPr/>
          <a:lstStyle/>
          <a:p>
            <a:fld id="{1EF64C69-3445-F947-B1D3-6831C557BABD}" type="datetime1">
              <a:rPr lang="en-CA" smtClean="0"/>
              <a:t>2020-11-07</a:t>
            </a:fld>
            <a:endParaRPr lang="en-US"/>
          </a:p>
        </p:txBody>
      </p:sp>
      <p:sp>
        <p:nvSpPr>
          <p:cNvPr id="7" name="Slide Number Placeholder 6">
            <a:extLst>
              <a:ext uri="{FF2B5EF4-FFF2-40B4-BE49-F238E27FC236}">
                <a16:creationId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4D85BC-44AD-2443-953B-FAF3B3FEC79F}"/>
              </a:ext>
            </a:extLst>
          </p:cNvPr>
          <p:cNvSpPr>
            <a:spLocks noGrp="1"/>
          </p:cNvSpPr>
          <p:nvPr>
            <p:ph type="dt" sz="half" idx="10"/>
          </p:nvPr>
        </p:nvSpPr>
        <p:spPr/>
        <p:txBody>
          <a:bodyPr/>
          <a:lstStyle/>
          <a:p>
            <a:fld id="{AEE5E639-D598-E143-91BC-79FD22069BA6}" type="datetime1">
              <a:rPr lang="en-CA" smtClean="0"/>
              <a:t>2020-11-07</a:t>
            </a:fld>
            <a:endParaRPr lang="en-US"/>
          </a:p>
        </p:txBody>
      </p:sp>
      <p:sp>
        <p:nvSpPr>
          <p:cNvPr id="7" name="Slide Number Placeholder 6">
            <a:extLst>
              <a:ext uri="{FF2B5EF4-FFF2-40B4-BE49-F238E27FC236}">
                <a16:creationId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2020-11-07</a:t>
            </a:fld>
            <a:endParaRPr lang="en-US" dirty="0"/>
          </a:p>
        </p:txBody>
      </p:sp>
      <p:sp>
        <p:nvSpPr>
          <p:cNvPr id="6" name="Slide Number Placeholder 5">
            <a:extLst>
              <a:ext uri="{FF2B5EF4-FFF2-40B4-BE49-F238E27FC236}">
                <a16:creationId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B0BB-85E7-444B-A033-873561327BFC}"/>
              </a:ext>
            </a:extLst>
          </p:cNvPr>
          <p:cNvSpPr>
            <a:spLocks noGrp="1"/>
          </p:cNvSpPr>
          <p:nvPr>
            <p:ph type="ctrTitle"/>
          </p:nvPr>
        </p:nvSpPr>
        <p:spPr>
          <a:xfrm>
            <a:off x="1523999" y="2447606"/>
            <a:ext cx="9659815" cy="2387600"/>
          </a:xfrm>
        </p:spPr>
        <p:txBody>
          <a:bodyPr>
            <a:normAutofit fontScale="90000"/>
          </a:bodyPr>
          <a:lstStyle/>
          <a:p>
            <a:r>
              <a:rPr lang="en-US" dirty="0" smtClean="0"/>
              <a:t>Glorifying </a:t>
            </a:r>
            <a:r>
              <a:rPr lang="en-US" dirty="0"/>
              <a:t>Allah, His messengers and his religion</a:t>
            </a:r>
          </a:p>
        </p:txBody>
      </p:sp>
      <p:sp>
        <p:nvSpPr>
          <p:cNvPr id="3" name="Subtitle 2">
            <a:extLst>
              <a:ext uri="{FF2B5EF4-FFF2-40B4-BE49-F238E27FC236}">
                <a16:creationId xmlns:a16="http://schemas.microsoft.com/office/drawing/2014/main" id="{D2CE41B7-91BB-2643-B51E-9483CCFAA46F}"/>
              </a:ext>
            </a:extLst>
          </p:cNvPr>
          <p:cNvSpPr>
            <a:spLocks noGrp="1"/>
          </p:cNvSpPr>
          <p:nvPr>
            <p:ph type="subTitle" idx="1"/>
          </p:nvPr>
        </p:nvSpPr>
        <p:spPr/>
        <p:txBody>
          <a:bodyPr/>
          <a:lstStyle/>
          <a:p>
            <a:r>
              <a:rPr lang="en-US" b="1" dirty="0" smtClean="0"/>
              <a:t>Heba Amr</a:t>
            </a:r>
            <a:endParaRPr lang="en-US" dirty="0"/>
          </a:p>
        </p:txBody>
      </p:sp>
      <p:sp>
        <p:nvSpPr>
          <p:cNvPr id="4" name="Date Placeholder 3">
            <a:extLst>
              <a:ext uri="{FF2B5EF4-FFF2-40B4-BE49-F238E27FC236}">
                <a16:creationId xmlns:a16="http://schemas.microsoft.com/office/drawing/2014/main" id="{B58D3839-5137-2E43-9E9E-2448574C133B}"/>
              </a:ext>
            </a:extLst>
          </p:cNvPr>
          <p:cNvSpPr>
            <a:spLocks noGrp="1"/>
          </p:cNvSpPr>
          <p:nvPr>
            <p:ph type="dt" sz="half" idx="10"/>
          </p:nvPr>
        </p:nvSpPr>
        <p:spPr/>
        <p:txBody>
          <a:bodyPr/>
          <a:lstStyle/>
          <a:p>
            <a:fld id="{A02DA27A-0449-7248-A94F-950571DA4F0A}" type="datetime1">
              <a:rPr lang="en-CA" smtClean="0"/>
              <a:t>2020-11-15</a:t>
            </a:fld>
            <a:endParaRPr lang="en-US"/>
          </a:p>
        </p:txBody>
      </p:sp>
      <p:sp>
        <p:nvSpPr>
          <p:cNvPr id="5" name="Slide Number Placeholder 4">
            <a:extLst>
              <a:ext uri="{FF2B5EF4-FFF2-40B4-BE49-F238E27FC236}">
                <a16:creationId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sp>
        <p:nvSpPr>
          <p:cNvPr id="7" name="TextBox 6">
            <a:extLst>
              <a:ext uri="{FF2B5EF4-FFF2-40B4-BE49-F238E27FC236}">
                <a16:creationId xmlns:a16="http://schemas.microsoft.com/office/drawing/2014/main" id="{3F55A7A9-5738-CF48-B5C0-8FEFD5979462}"/>
              </a:ext>
            </a:extLst>
          </p:cNvPr>
          <p:cNvSpPr txBox="1"/>
          <p:nvPr/>
        </p:nvSpPr>
        <p:spPr>
          <a:xfrm>
            <a:off x="3893025" y="1782325"/>
            <a:ext cx="4405950" cy="369332"/>
          </a:xfrm>
          <a:prstGeom prst="rect">
            <a:avLst/>
          </a:prstGeom>
          <a:noFill/>
        </p:spPr>
        <p:txBody>
          <a:bodyPr wrap="none" rtlCol="0">
            <a:spAutoFit/>
          </a:bodyPr>
          <a:lstStyle/>
          <a:p>
            <a:r>
              <a:rPr lang="en-CA" b="1" dirty="0">
                <a:solidFill>
                  <a:schemeClr val="bg1"/>
                </a:solidFill>
              </a:rPr>
              <a:t>QRN 111 – Tafsir Curriculum – Lecture No. </a:t>
            </a:r>
            <a:r>
              <a:rPr lang="en-US" b="1" dirty="0" smtClean="0">
                <a:solidFill>
                  <a:schemeClr val="bg1"/>
                </a:solidFill>
              </a:rPr>
              <a:t>4</a:t>
            </a:r>
            <a:r>
              <a:rPr lang="en-CA" b="1" dirty="0" smtClean="0">
                <a:solidFill>
                  <a:schemeClr val="bg1"/>
                </a:solidFill>
              </a:rPr>
              <a:t> </a:t>
            </a:r>
            <a:endParaRPr lang="en-US" dirty="0"/>
          </a:p>
        </p:txBody>
      </p:sp>
    </p:spTree>
    <p:extLst>
      <p:ext uri="{BB962C8B-B14F-4D97-AF65-F5344CB8AC3E}">
        <p14:creationId xmlns:p14="http://schemas.microsoft.com/office/powerpoint/2010/main" val="393409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r>
              <a:rPr lang="en-US" dirty="0" smtClean="0"/>
              <a:t>We have no power</a:t>
            </a:r>
            <a:endParaRPr lang="en-US" dirty="0"/>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rmAutofit fontScale="85000" lnSpcReduction="20000"/>
          </a:bodyPr>
          <a:lstStyle/>
          <a:p>
            <a:r>
              <a:rPr lang="en-US" dirty="0"/>
              <a:t>By praising and glorifying Allah (SWT) we are showing our gratitude to Him and recognizing His nobility. We are accepting that we have no power without Him, as He has power over all things.</a:t>
            </a:r>
          </a:p>
          <a:p>
            <a:r>
              <a:rPr lang="en-US" dirty="0"/>
              <a:t>Once we have truly understood this, we can understand that we are not actually in control of our lives, and it is only with the help and will of Allah (SWT) that we can achieve things in our lives. </a:t>
            </a:r>
            <a:endParaRPr lang="en-US" dirty="0" smtClean="0"/>
          </a:p>
          <a:p>
            <a:r>
              <a:rPr lang="en-US" dirty="0"/>
              <a:t>This means that the Muslim does not dispute Allah's choice, but rather is satisfied with what He has chosen for him. Because that is from venerating Allah and from venerating the sanctities of Allah</a:t>
            </a:r>
          </a:p>
          <a:p>
            <a:endParaRPr lang="en-US" dirty="0"/>
          </a:p>
          <a:p>
            <a:endParaRPr lang="en-US" dirty="0"/>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fld id="{12F4F412-AA90-1043-BCB5-FC8396DF0750}" type="datetime1">
              <a:rPr lang="en-CA" smtClean="0"/>
              <a:t>2020-11-15</a:t>
            </a:fld>
            <a:endParaRPr lang="en-US"/>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2</a:t>
            </a:fld>
            <a:endParaRPr lang="en-US"/>
          </a:p>
        </p:txBody>
      </p:sp>
    </p:spTree>
    <p:extLst>
      <p:ext uri="{BB962C8B-B14F-4D97-AF65-F5344CB8AC3E}">
        <p14:creationId xmlns:p14="http://schemas.microsoft.com/office/powerpoint/2010/main" val="1083218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Allah First</a:t>
            </a:r>
            <a:endParaRPr lang="en-US" dirty="0"/>
          </a:p>
        </p:txBody>
      </p:sp>
      <p:sp>
        <p:nvSpPr>
          <p:cNvPr id="3" name="Content Placeholder 2"/>
          <p:cNvSpPr>
            <a:spLocks noGrp="1"/>
          </p:cNvSpPr>
          <p:nvPr>
            <p:ph idx="1"/>
          </p:nvPr>
        </p:nvSpPr>
        <p:spPr/>
        <p:txBody>
          <a:bodyPr/>
          <a:lstStyle/>
          <a:p>
            <a:r>
              <a:rPr lang="en-US" dirty="0"/>
              <a:t>Believing in Allah is one thing and glorifying Him is another. Glorifying Allah makes you obey Him, draw closer to Him, fear Him and love Him. Thus, believing in Allah through meaningless traditional belief and glorifying Him are two different things.</a:t>
            </a:r>
          </a:p>
          <a:p>
            <a:endParaRPr lang="en-US" dirty="0"/>
          </a:p>
        </p:txBody>
      </p:sp>
      <p:sp>
        <p:nvSpPr>
          <p:cNvPr id="4" name="Date Placeholder 3"/>
          <p:cNvSpPr>
            <a:spLocks noGrp="1"/>
          </p:cNvSpPr>
          <p:nvPr>
            <p:ph type="dt" sz="half" idx="10"/>
          </p:nvPr>
        </p:nvSpPr>
        <p:spPr/>
        <p:txBody>
          <a:bodyPr/>
          <a:lstStyle/>
          <a:p>
            <a:fld id="{2D9057BC-CE48-CD4C-AF3D-B9C2E384CD7B}" type="datetime1">
              <a:rPr lang="en-CA" smtClean="0"/>
              <a:t>2020-11-15</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3</a:t>
            </a:fld>
            <a:endParaRPr lang="en-US"/>
          </a:p>
        </p:txBody>
      </p:sp>
    </p:spTree>
    <p:extLst>
      <p:ext uri="{BB962C8B-B14F-4D97-AF65-F5344CB8AC3E}">
        <p14:creationId xmlns:p14="http://schemas.microsoft.com/office/powerpoint/2010/main" val="997047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Manifestations of glorifying Allah in worship</a:t>
            </a:r>
            <a:r>
              <a:rPr lang="en-US" dirty="0" smtClean="0"/>
              <a:t>:</a:t>
            </a:r>
            <a:endParaRPr lang="en-US" dirty="0"/>
          </a:p>
        </p:txBody>
      </p:sp>
      <p:sp>
        <p:nvSpPr>
          <p:cNvPr id="3" name="Content Placeholder 2"/>
          <p:cNvSpPr>
            <a:spLocks noGrp="1"/>
          </p:cNvSpPr>
          <p:nvPr>
            <p:ph idx="1"/>
          </p:nvPr>
        </p:nvSpPr>
        <p:spPr/>
        <p:txBody>
          <a:bodyPr/>
          <a:lstStyle/>
          <a:p>
            <a:r>
              <a:rPr lang="en-US" dirty="0"/>
              <a:t>To venerate the time, place, and actions that He has prohibited and His law.</a:t>
            </a:r>
          </a:p>
          <a:p>
            <a:r>
              <a:rPr lang="en-US" dirty="0"/>
              <a:t>One of his veneration is that he does not object to anything that he created or prescribed.</a:t>
            </a:r>
          </a:p>
          <a:p>
            <a:r>
              <a:rPr lang="en-US" dirty="0"/>
              <a:t>One of the glorification of Allah in acts of worship is not to lose it from what it was set for him, and not to divert it from what was intended.</a:t>
            </a:r>
          </a:p>
          <a:p>
            <a:pPr marL="0" indent="0">
              <a:buNone/>
            </a:pPr>
            <a:endParaRPr lang="en-US" dirty="0"/>
          </a:p>
        </p:txBody>
      </p:sp>
      <p:sp>
        <p:nvSpPr>
          <p:cNvPr id="4" name="Date Placeholder 3"/>
          <p:cNvSpPr>
            <a:spLocks noGrp="1"/>
          </p:cNvSpPr>
          <p:nvPr>
            <p:ph type="dt" sz="half" idx="10"/>
          </p:nvPr>
        </p:nvSpPr>
        <p:spPr/>
        <p:txBody>
          <a:bodyPr/>
          <a:lstStyle/>
          <a:p>
            <a:fld id="{2D9057BC-CE48-CD4C-AF3D-B9C2E384CD7B}" type="datetime1">
              <a:rPr lang="en-CA" smtClean="0"/>
              <a:t>2020-11-15</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4</a:t>
            </a:fld>
            <a:endParaRPr lang="en-US"/>
          </a:p>
        </p:txBody>
      </p:sp>
    </p:spTree>
    <p:extLst>
      <p:ext uri="{BB962C8B-B14F-4D97-AF65-F5344CB8AC3E}">
        <p14:creationId xmlns:p14="http://schemas.microsoft.com/office/powerpoint/2010/main" val="2933019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Acts indicating that the greatness of Allah is not established in the hearts</a:t>
            </a:r>
            <a:r>
              <a:rPr lang="en-US" dirty="0" smtClean="0"/>
              <a:t>:</a:t>
            </a:r>
            <a:endParaRPr lang="en-US" dirty="0"/>
          </a:p>
        </p:txBody>
      </p:sp>
      <p:sp>
        <p:nvSpPr>
          <p:cNvPr id="3" name="Content Placeholder 2"/>
          <p:cNvSpPr>
            <a:spLocks noGrp="1"/>
          </p:cNvSpPr>
          <p:nvPr>
            <p:ph idx="1"/>
          </p:nvPr>
        </p:nvSpPr>
        <p:spPr>
          <a:xfrm>
            <a:off x="506437" y="1825624"/>
            <a:ext cx="10847363" cy="4842461"/>
          </a:xfrm>
        </p:spPr>
        <p:txBody>
          <a:bodyPr>
            <a:normAutofit lnSpcReduction="10000"/>
          </a:bodyPr>
          <a:lstStyle/>
          <a:p>
            <a:r>
              <a:rPr lang="en-US" dirty="0"/>
              <a:t>1- Missing some </a:t>
            </a:r>
            <a:r>
              <a:rPr lang="en-US" dirty="0" err="1" smtClean="0"/>
              <a:t>Ibadat</a:t>
            </a:r>
            <a:r>
              <a:rPr lang="en-US" dirty="0" smtClean="0"/>
              <a:t>.</a:t>
            </a:r>
            <a:endParaRPr lang="en-US" dirty="0"/>
          </a:p>
          <a:p>
            <a:r>
              <a:rPr lang="en-US" dirty="0"/>
              <a:t>2- Underestimating sins and their </a:t>
            </a:r>
            <a:r>
              <a:rPr lang="en-US" dirty="0" smtClean="0"/>
              <a:t>consequences.</a:t>
            </a:r>
            <a:endParaRPr lang="en-US" dirty="0"/>
          </a:p>
          <a:p>
            <a:r>
              <a:rPr lang="en-US" dirty="0"/>
              <a:t>3- Laziness in </a:t>
            </a:r>
            <a:r>
              <a:rPr lang="en-US" dirty="0" smtClean="0"/>
              <a:t>obedience.</a:t>
            </a:r>
            <a:endParaRPr lang="en-US" b="1" dirty="0"/>
          </a:p>
          <a:p>
            <a:r>
              <a:rPr lang="en-US" dirty="0"/>
              <a:t>4- Abandoning the </a:t>
            </a:r>
            <a:r>
              <a:rPr lang="en-US" dirty="0" smtClean="0"/>
              <a:t>Qur’an.</a:t>
            </a:r>
            <a:endParaRPr lang="en-US" dirty="0"/>
          </a:p>
          <a:p>
            <a:r>
              <a:rPr lang="en-US" dirty="0"/>
              <a:t>5- </a:t>
            </a:r>
            <a:r>
              <a:rPr lang="en-US" dirty="0" smtClean="0"/>
              <a:t>Halal </a:t>
            </a:r>
            <a:r>
              <a:rPr lang="en-US" dirty="0"/>
              <a:t>is not investigated in restaurants and bars.</a:t>
            </a:r>
          </a:p>
          <a:p>
            <a:r>
              <a:rPr lang="en-US" smtClean="0"/>
              <a:t>The </a:t>
            </a:r>
            <a:r>
              <a:rPr lang="en-US" dirty="0"/>
              <a:t>resentment of Allah Almighty’s predestination, </a:t>
            </a:r>
            <a:r>
              <a:rPr lang="en-US" dirty="0" smtClean="0"/>
              <a:t>objection </a:t>
            </a:r>
            <a:r>
              <a:rPr lang="en-US" dirty="0"/>
              <a:t>to it and non-submission to it</a:t>
            </a:r>
            <a:r>
              <a:rPr lang="en-US" dirty="0" smtClean="0"/>
              <a:t>.</a:t>
            </a:r>
            <a:endParaRPr lang="en-US" dirty="0"/>
          </a:p>
        </p:txBody>
      </p:sp>
      <p:sp>
        <p:nvSpPr>
          <p:cNvPr id="4" name="Date Placeholder 3"/>
          <p:cNvSpPr>
            <a:spLocks noGrp="1"/>
          </p:cNvSpPr>
          <p:nvPr>
            <p:ph type="dt" sz="half" idx="10"/>
          </p:nvPr>
        </p:nvSpPr>
        <p:spPr/>
        <p:txBody>
          <a:bodyPr/>
          <a:lstStyle/>
          <a:p>
            <a:fld id="{2D9057BC-CE48-CD4C-AF3D-B9C2E384CD7B}" type="datetime1">
              <a:rPr lang="en-CA" smtClean="0"/>
              <a:t>2020-11-15</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5</a:t>
            </a:fld>
            <a:endParaRPr lang="en-US"/>
          </a:p>
        </p:txBody>
      </p:sp>
    </p:spTree>
    <p:extLst>
      <p:ext uri="{BB962C8B-B14F-4D97-AF65-F5344CB8AC3E}">
        <p14:creationId xmlns:p14="http://schemas.microsoft.com/office/powerpoint/2010/main" val="7042505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14232</TotalTime>
  <Words>338</Words>
  <Application>Microsoft Office PowerPoint</Application>
  <PresentationFormat>Widescreen</PresentationFormat>
  <Paragraphs>30</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Glorifying Allah, His messengers and his religion</vt:lpstr>
      <vt:lpstr>We have no power</vt:lpstr>
      <vt:lpstr>Allah First</vt:lpstr>
      <vt:lpstr>Manifestations of glorifying Allah in worship:</vt:lpstr>
      <vt:lpstr>Acts indicating that the greatness of Allah is not established in the hearts: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Heba Amr</cp:lastModifiedBy>
  <cp:revision>23</cp:revision>
  <dcterms:created xsi:type="dcterms:W3CDTF">2020-09-13T16:40:33Z</dcterms:created>
  <dcterms:modified xsi:type="dcterms:W3CDTF">2020-11-15T19:13:46Z</dcterms:modified>
</cp:coreProperties>
</file>