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</a:t>
            </a:r>
            <a:r>
              <a:rPr lang="en-US" sz="1800" b="1" dirty="0"/>
              <a:t>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صَلاحُ الدِّينِ الأَيُّوبِيّ</a:t>
            </a:r>
            <a:br>
              <a:rPr lang="ar-EG" dirty="0"/>
            </a:br>
            <a:r>
              <a:rPr lang="ar-EG" dirty="0"/>
              <a:t>وَالنَّصْرَانِيّ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E70D6-CE87-4677-81A3-98C797817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674638"/>
            <a:ext cx="11702923" cy="48128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F4838A-9EAB-4000-B669-14644FB08E34}"/>
              </a:ext>
            </a:extLst>
          </p:cNvPr>
          <p:cNvCxnSpPr/>
          <p:nvPr/>
        </p:nvCxnSpPr>
        <p:spPr>
          <a:xfrm>
            <a:off x="5464366" y="3205908"/>
            <a:ext cx="7160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7F346B-7330-42E0-BCA4-223C53155994}"/>
              </a:ext>
            </a:extLst>
          </p:cNvPr>
          <p:cNvCxnSpPr/>
          <p:nvPr/>
        </p:nvCxnSpPr>
        <p:spPr>
          <a:xfrm>
            <a:off x="9054028" y="4459995"/>
            <a:ext cx="7160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E0C2D-0C7C-4136-A6DE-6F5911E787F0}"/>
              </a:ext>
            </a:extLst>
          </p:cNvPr>
          <p:cNvCxnSpPr>
            <a:cxnSpLocks/>
          </p:cNvCxnSpPr>
          <p:nvPr/>
        </p:nvCxnSpPr>
        <p:spPr>
          <a:xfrm>
            <a:off x="7998246" y="5682867"/>
            <a:ext cx="86390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7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AE270-74AB-4224-B285-CD12FED6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1" y="2095314"/>
            <a:ext cx="7792537" cy="26673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6073C8-6332-4AD7-BFB4-3CC21D48A1A0}"/>
              </a:ext>
            </a:extLst>
          </p:cNvPr>
          <p:cNvCxnSpPr>
            <a:cxnSpLocks/>
          </p:cNvCxnSpPr>
          <p:nvPr/>
        </p:nvCxnSpPr>
        <p:spPr>
          <a:xfrm>
            <a:off x="6411817" y="2732182"/>
            <a:ext cx="11237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E164F-7F1D-497E-AD8B-D4A6220C0E4B}"/>
              </a:ext>
            </a:extLst>
          </p:cNvPr>
          <p:cNvCxnSpPr>
            <a:cxnSpLocks/>
          </p:cNvCxnSpPr>
          <p:nvPr/>
        </p:nvCxnSpPr>
        <p:spPr>
          <a:xfrm>
            <a:off x="6599104" y="4010140"/>
            <a:ext cx="11127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8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E2136-D411-4DAA-BB75-16F83C04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2" y="1719972"/>
            <a:ext cx="10136015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DEFEA-94CD-44A1-B4D7-5A88080B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545"/>
            <a:ext cx="12192000" cy="460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66C1C-46AA-465E-B865-830439E6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1938129"/>
            <a:ext cx="9078592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0D1D5-9C07-426D-8210-6F17CB2F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5" y="0"/>
            <a:ext cx="9310854" cy="65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8AA41-04EF-421D-9288-BB6EA033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8781"/>
            <a:ext cx="12192000" cy="13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9E5A0-A36B-4319-94D1-938954F0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7334"/>
            <a:ext cx="12192000" cy="13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CEAB1-EEA7-4C2E-9819-C6826FFD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2109603"/>
            <a:ext cx="10164594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E5EF0-78E0-4A20-A555-341504AD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325"/>
            <a:ext cx="12192000" cy="26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EBB55-E3A1-443B-8DC3-1A358FA9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1433234"/>
            <a:ext cx="7611537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D0375-063D-45AC-AA3F-1F09F7884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56" y="428206"/>
            <a:ext cx="9183382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8E2E5-FE24-4669-A709-33EE98ED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4" y="0"/>
            <a:ext cx="5752204" cy="64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24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صَلاحُ الدِّينِ الأَيُّوبِيّ وَالنَّصْرَانِيّ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2024-03-02T19:57:37Z</dcterms:modified>
</cp:coreProperties>
</file>