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الصَّحَابِيُّ: سَعْدُ بْنُ مُعَاذ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24109-8AC7-4188-8908-33531C8A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" y="1013553"/>
            <a:ext cx="9818651" cy="50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A708B-0E31-4104-A724-F309F83D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" y="1762700"/>
            <a:ext cx="12112394" cy="33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FCE85-A880-4932-90E7-D90E1183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57" y="493623"/>
            <a:ext cx="7807286" cy="58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5C36B-A2B1-4003-A948-76FE1429B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"/>
          <a:stretch/>
        </p:blipFill>
        <p:spPr>
          <a:xfrm>
            <a:off x="181124" y="936434"/>
            <a:ext cx="9802646" cy="5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C4461-8DB4-46F5-9C1C-B9591C71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5" y="1894900"/>
            <a:ext cx="11392230" cy="43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D7D6A-EF14-4FE1-A639-44BF5BC2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9" y="399767"/>
            <a:ext cx="9577326" cy="583812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72703-546E-4175-8AF9-F6707C0326B5}"/>
              </a:ext>
            </a:extLst>
          </p:cNvPr>
          <p:cNvCxnSpPr/>
          <p:nvPr/>
        </p:nvCxnSpPr>
        <p:spPr>
          <a:xfrm flipH="1">
            <a:off x="7601638" y="1795750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F28A23-805F-4467-A57C-151FFAF133D5}"/>
              </a:ext>
            </a:extLst>
          </p:cNvPr>
          <p:cNvCxnSpPr/>
          <p:nvPr/>
        </p:nvCxnSpPr>
        <p:spPr>
          <a:xfrm flipH="1">
            <a:off x="7601638" y="307370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C3DEF1-4629-40D6-BE36-4B1A26881555}"/>
              </a:ext>
            </a:extLst>
          </p:cNvPr>
          <p:cNvCxnSpPr/>
          <p:nvPr/>
        </p:nvCxnSpPr>
        <p:spPr>
          <a:xfrm flipH="1">
            <a:off x="4054206" y="4285562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039F2-7419-462F-9C78-CF8254E484E2}"/>
              </a:ext>
            </a:extLst>
          </p:cNvPr>
          <p:cNvCxnSpPr/>
          <p:nvPr/>
        </p:nvCxnSpPr>
        <p:spPr>
          <a:xfrm flipH="1">
            <a:off x="2390659" y="564063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0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F5BEB-DC07-4AAB-888D-48721E5A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5" y="154234"/>
            <a:ext cx="9129526" cy="61308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42153-D665-4F42-B337-CDC9C4F0CEB3}"/>
              </a:ext>
            </a:extLst>
          </p:cNvPr>
          <p:cNvCxnSpPr/>
          <p:nvPr/>
        </p:nvCxnSpPr>
        <p:spPr>
          <a:xfrm flipH="1">
            <a:off x="7502487" y="1233889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800075-B3DB-4F88-8611-BE114AD8980F}"/>
              </a:ext>
            </a:extLst>
          </p:cNvPr>
          <p:cNvCxnSpPr/>
          <p:nvPr/>
        </p:nvCxnSpPr>
        <p:spPr>
          <a:xfrm flipH="1">
            <a:off x="3922005" y="233557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CA452-8A3C-485D-B898-71DF67E98196}"/>
              </a:ext>
            </a:extLst>
          </p:cNvPr>
          <p:cNvCxnSpPr/>
          <p:nvPr/>
        </p:nvCxnSpPr>
        <p:spPr>
          <a:xfrm flipH="1">
            <a:off x="4131325" y="3514380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4A35E-2618-4C73-9435-9C10D537A492}"/>
              </a:ext>
            </a:extLst>
          </p:cNvPr>
          <p:cNvCxnSpPr/>
          <p:nvPr/>
        </p:nvCxnSpPr>
        <p:spPr>
          <a:xfrm flipH="1">
            <a:off x="3574974" y="4649117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D0D68-0CB0-4177-B0B5-2A3FFD98F680}"/>
              </a:ext>
            </a:extLst>
          </p:cNvPr>
          <p:cNvCxnSpPr/>
          <p:nvPr/>
        </p:nvCxnSpPr>
        <p:spPr>
          <a:xfrm flipH="1">
            <a:off x="7502487" y="5739787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76999-F85E-452D-8571-69ED31D9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56" y="473726"/>
            <a:ext cx="8679894" cy="59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20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الصَّحَابِيُّ: سَعْدُ بْنُ مُعَاذ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2024-05-19T09:48:55Z</dcterms:modified>
</cp:coreProperties>
</file>