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79" r:id="rId3"/>
    <p:sldId id="280" r:id="rId4"/>
    <p:sldId id="283" r:id="rId5"/>
    <p:sldId id="281" r:id="rId6"/>
    <p:sldId id="282" r:id="rId7"/>
    <p:sldId id="272" r:id="rId8"/>
    <p:sldId id="284" r:id="rId9"/>
    <p:sldId id="285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46</a:t>
            </a:r>
            <a:r>
              <a:rPr lang="ar-EG" sz="1800" b="1" dirty="0"/>
              <a:t>2</a:t>
            </a:r>
            <a:r>
              <a:rPr lang="en-CA" sz="1800" b="1" dirty="0"/>
              <a:t>E – Arabic Curriculum – Lecture No. </a:t>
            </a:r>
            <a:r>
              <a:rPr lang="en-US" sz="1800" b="1" dirty="0"/>
              <a:t>28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مُنَاظَرَةٌ بَيْنَ عُلُومِ اللُّغَة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80F156-6F68-4611-B7E8-AF6840C6A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0"/>
            <a:ext cx="12192000" cy="1524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7978E74-5FA9-47B1-B22E-FE441A9C9447}"/>
              </a:ext>
            </a:extLst>
          </p:cNvPr>
          <p:cNvSpPr/>
          <p:nvPr/>
        </p:nvSpPr>
        <p:spPr>
          <a:xfrm>
            <a:off x="7534275" y="2894744"/>
            <a:ext cx="7830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EF40CE-B789-4394-8F89-F3E6B4069737}"/>
              </a:ext>
            </a:extLst>
          </p:cNvPr>
          <p:cNvSpPr/>
          <p:nvPr/>
        </p:nvSpPr>
        <p:spPr>
          <a:xfrm>
            <a:off x="5172076" y="2894744"/>
            <a:ext cx="102118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12040E-1BBF-41E3-844B-5FF492B585DE}"/>
              </a:ext>
            </a:extLst>
          </p:cNvPr>
          <p:cNvSpPr/>
          <p:nvPr/>
        </p:nvSpPr>
        <p:spPr>
          <a:xfrm>
            <a:off x="2400300" y="2894744"/>
            <a:ext cx="7830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D79A54-53AD-461C-9F9F-146EC2DEEF14}"/>
              </a:ext>
            </a:extLst>
          </p:cNvPr>
          <p:cNvSpPr/>
          <p:nvPr/>
        </p:nvSpPr>
        <p:spPr>
          <a:xfrm>
            <a:off x="10848975" y="3429000"/>
            <a:ext cx="7830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9051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D9D73D-41CD-42C0-AE63-D5635626BB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498"/>
          <a:stretch/>
        </p:blipFill>
        <p:spPr>
          <a:xfrm>
            <a:off x="1" y="1924049"/>
            <a:ext cx="11877674" cy="30670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5EE4F0E-B55B-43FC-9BCE-643C274E1F5C}"/>
              </a:ext>
            </a:extLst>
          </p:cNvPr>
          <p:cNvSpPr/>
          <p:nvPr/>
        </p:nvSpPr>
        <p:spPr>
          <a:xfrm>
            <a:off x="9772650" y="2552883"/>
            <a:ext cx="123073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F4A2FE-77C9-41E2-BCBB-BD0D25084CBC}"/>
              </a:ext>
            </a:extLst>
          </p:cNvPr>
          <p:cNvSpPr/>
          <p:nvPr/>
        </p:nvSpPr>
        <p:spPr>
          <a:xfrm>
            <a:off x="7772400" y="2552883"/>
            <a:ext cx="7830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BFC4B0-2AFB-4F12-8146-08A778279117}"/>
              </a:ext>
            </a:extLst>
          </p:cNvPr>
          <p:cNvSpPr/>
          <p:nvPr/>
        </p:nvSpPr>
        <p:spPr>
          <a:xfrm>
            <a:off x="4686300" y="2656619"/>
            <a:ext cx="9354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09F0CC-9DC0-4280-9B5E-49787A5A5CF0}"/>
              </a:ext>
            </a:extLst>
          </p:cNvPr>
          <p:cNvSpPr/>
          <p:nvPr/>
        </p:nvSpPr>
        <p:spPr>
          <a:xfrm>
            <a:off x="1809751" y="2656619"/>
            <a:ext cx="102118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A26343-52B6-4074-AC44-7156BAEC21B8}"/>
              </a:ext>
            </a:extLst>
          </p:cNvPr>
          <p:cNvSpPr/>
          <p:nvPr/>
        </p:nvSpPr>
        <p:spPr>
          <a:xfrm>
            <a:off x="733426" y="2656619"/>
            <a:ext cx="85925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9942AE-D0F2-4965-8E79-E9B11AF21459}"/>
              </a:ext>
            </a:extLst>
          </p:cNvPr>
          <p:cNvSpPr/>
          <p:nvPr/>
        </p:nvSpPr>
        <p:spPr>
          <a:xfrm>
            <a:off x="10955427" y="3181717"/>
            <a:ext cx="7830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BAC561-4AC8-4AF1-8A42-08E09A13EC7B}"/>
              </a:ext>
            </a:extLst>
          </p:cNvPr>
          <p:cNvSpPr/>
          <p:nvPr/>
        </p:nvSpPr>
        <p:spPr>
          <a:xfrm>
            <a:off x="8317332" y="3733280"/>
            <a:ext cx="7830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8738A5-A876-469E-AB58-8110A27CE69B}"/>
              </a:ext>
            </a:extLst>
          </p:cNvPr>
          <p:cNvSpPr/>
          <p:nvPr/>
        </p:nvSpPr>
        <p:spPr>
          <a:xfrm>
            <a:off x="10611853" y="4344807"/>
            <a:ext cx="7830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BAB0EE-D791-4287-906E-60F5D4315127}"/>
              </a:ext>
            </a:extLst>
          </p:cNvPr>
          <p:cNvSpPr/>
          <p:nvPr/>
        </p:nvSpPr>
        <p:spPr>
          <a:xfrm>
            <a:off x="8905875" y="4345030"/>
            <a:ext cx="7830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ECDE19-DA21-4C2C-8052-E9D9C7DB2B66}"/>
              </a:ext>
            </a:extLst>
          </p:cNvPr>
          <p:cNvSpPr/>
          <p:nvPr/>
        </p:nvSpPr>
        <p:spPr>
          <a:xfrm>
            <a:off x="600075" y="4345030"/>
            <a:ext cx="6905625" cy="646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54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C85F075-A60D-480D-8437-E2D6D995E1E0}"/>
              </a:ext>
            </a:extLst>
          </p:cNvPr>
          <p:cNvGrpSpPr/>
          <p:nvPr/>
        </p:nvGrpSpPr>
        <p:grpSpPr>
          <a:xfrm>
            <a:off x="1" y="2133600"/>
            <a:ext cx="11877674" cy="3162299"/>
            <a:chOff x="1" y="2133600"/>
            <a:chExt cx="11877674" cy="316229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8D9D73D-41CD-42C0-AE63-D5635626BB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9500" b="14020"/>
            <a:stretch/>
          </p:blipFill>
          <p:spPr>
            <a:xfrm>
              <a:off x="1" y="2133600"/>
              <a:ext cx="11877674" cy="176194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EF64AAA-2E11-4419-9A77-F656CA0EEC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7707"/>
            <a:stretch/>
          </p:blipFill>
          <p:spPr>
            <a:xfrm>
              <a:off x="347980" y="3991422"/>
              <a:ext cx="11390504" cy="1304477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D67D5D3-C504-4C6B-943A-0A88094D4082}"/>
                </a:ext>
              </a:extLst>
            </p:cNvPr>
            <p:cNvSpPr/>
            <p:nvPr/>
          </p:nvSpPr>
          <p:spPr>
            <a:xfrm>
              <a:off x="7629525" y="2133600"/>
              <a:ext cx="398145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A532226F-B761-4C91-A99A-437833116844}"/>
              </a:ext>
            </a:extLst>
          </p:cNvPr>
          <p:cNvSpPr/>
          <p:nvPr/>
        </p:nvSpPr>
        <p:spPr>
          <a:xfrm>
            <a:off x="2085975" y="2208944"/>
            <a:ext cx="7830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5EFCB7-5596-4E73-9ACA-47BE372B567F}"/>
              </a:ext>
            </a:extLst>
          </p:cNvPr>
          <p:cNvSpPr/>
          <p:nvPr/>
        </p:nvSpPr>
        <p:spPr>
          <a:xfrm>
            <a:off x="9791700" y="2785115"/>
            <a:ext cx="12021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B7238E-2783-44C6-B2A8-718C8B0F23F4}"/>
              </a:ext>
            </a:extLst>
          </p:cNvPr>
          <p:cNvSpPr/>
          <p:nvPr/>
        </p:nvSpPr>
        <p:spPr>
          <a:xfrm>
            <a:off x="4991100" y="2785115"/>
            <a:ext cx="68780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A6D270-24E6-4A69-AF03-63C47762FB3C}"/>
              </a:ext>
            </a:extLst>
          </p:cNvPr>
          <p:cNvSpPr/>
          <p:nvPr/>
        </p:nvSpPr>
        <p:spPr>
          <a:xfrm>
            <a:off x="2000250" y="2785115"/>
            <a:ext cx="181451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57A039E-F83E-4C9C-8623-6EF9A48730C9}"/>
              </a:ext>
            </a:extLst>
          </p:cNvPr>
          <p:cNvSpPr/>
          <p:nvPr/>
        </p:nvSpPr>
        <p:spPr>
          <a:xfrm>
            <a:off x="1116432" y="2813690"/>
            <a:ext cx="49053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EC354F-8071-4304-A440-69EF7A4751E5}"/>
              </a:ext>
            </a:extLst>
          </p:cNvPr>
          <p:cNvSpPr/>
          <p:nvPr/>
        </p:nvSpPr>
        <p:spPr>
          <a:xfrm>
            <a:off x="5819775" y="3409226"/>
            <a:ext cx="7830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308723-4B26-4684-A9AE-942B7D5F6DEC}"/>
              </a:ext>
            </a:extLst>
          </p:cNvPr>
          <p:cNvSpPr/>
          <p:nvPr/>
        </p:nvSpPr>
        <p:spPr>
          <a:xfrm>
            <a:off x="2647951" y="3409226"/>
            <a:ext cx="134503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D35D16-8E55-4ED9-AD20-96A7C798FB9C}"/>
              </a:ext>
            </a:extLst>
          </p:cNvPr>
          <p:cNvSpPr/>
          <p:nvPr/>
        </p:nvSpPr>
        <p:spPr>
          <a:xfrm>
            <a:off x="9784182" y="3895542"/>
            <a:ext cx="175059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7272BBB-09B0-41EF-B355-70F839087188}"/>
              </a:ext>
            </a:extLst>
          </p:cNvPr>
          <p:cNvSpPr/>
          <p:nvPr/>
        </p:nvSpPr>
        <p:spPr>
          <a:xfrm>
            <a:off x="7000875" y="3943482"/>
            <a:ext cx="117834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B2A1D89-ACD5-4EEB-9623-316F10AD63D3}"/>
              </a:ext>
            </a:extLst>
          </p:cNvPr>
          <p:cNvSpPr/>
          <p:nvPr/>
        </p:nvSpPr>
        <p:spPr>
          <a:xfrm>
            <a:off x="2647952" y="3962532"/>
            <a:ext cx="118518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A37F156-25C3-42EE-B70A-BC941FFD783E}"/>
              </a:ext>
            </a:extLst>
          </p:cNvPr>
          <p:cNvSpPr/>
          <p:nvPr/>
        </p:nvSpPr>
        <p:spPr>
          <a:xfrm>
            <a:off x="1752600" y="4039047"/>
            <a:ext cx="55245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8830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D25946-CB18-4D07-BEF0-7C21F2ED6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9" y="2514600"/>
            <a:ext cx="11843657" cy="17811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307ADA9-23AC-431E-A024-809A294DFD4E}"/>
              </a:ext>
            </a:extLst>
          </p:cNvPr>
          <p:cNvSpPr/>
          <p:nvPr/>
        </p:nvSpPr>
        <p:spPr>
          <a:xfrm>
            <a:off x="7343775" y="2894744"/>
            <a:ext cx="365960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FA3B69-5C21-41A0-8B1C-0A968E606922}"/>
              </a:ext>
            </a:extLst>
          </p:cNvPr>
          <p:cNvSpPr/>
          <p:nvPr/>
        </p:nvSpPr>
        <p:spPr>
          <a:xfrm>
            <a:off x="6019800" y="2870931"/>
            <a:ext cx="62606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5C0D46-F41B-4C31-A052-BF211D6AE860}"/>
              </a:ext>
            </a:extLst>
          </p:cNvPr>
          <p:cNvSpPr/>
          <p:nvPr/>
        </p:nvSpPr>
        <p:spPr>
          <a:xfrm>
            <a:off x="3695701" y="2894744"/>
            <a:ext cx="115131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CCCEE4-5981-45F6-AC4C-7D291BAD9787}"/>
              </a:ext>
            </a:extLst>
          </p:cNvPr>
          <p:cNvSpPr/>
          <p:nvPr/>
        </p:nvSpPr>
        <p:spPr>
          <a:xfrm>
            <a:off x="638175" y="2894744"/>
            <a:ext cx="275114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660FA8-4C21-4F9C-A7E2-580DC852D6DB}"/>
              </a:ext>
            </a:extLst>
          </p:cNvPr>
          <p:cNvSpPr/>
          <p:nvPr/>
        </p:nvSpPr>
        <p:spPr>
          <a:xfrm>
            <a:off x="638175" y="3513441"/>
            <a:ext cx="106880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8512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BF4790-BF4D-4E40-984A-8ADC6DB80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3" y="2362200"/>
            <a:ext cx="11767931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41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DF983D-05D7-423A-9462-F4757634F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98" y="847364"/>
            <a:ext cx="8916644" cy="516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DF2EC3-AA7A-4C28-A748-B620DAD4D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674" y="1261760"/>
            <a:ext cx="7916380" cy="43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518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198C5B2-01F8-4214-8859-940BA9D74E7F}"/>
              </a:ext>
            </a:extLst>
          </p:cNvPr>
          <p:cNvGrpSpPr/>
          <p:nvPr/>
        </p:nvGrpSpPr>
        <p:grpSpPr>
          <a:xfrm>
            <a:off x="419445" y="1178805"/>
            <a:ext cx="9848275" cy="4622225"/>
            <a:chOff x="727913" y="1523734"/>
            <a:chExt cx="10736173" cy="558830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E14DD6A-55D5-47A2-B997-28DC04975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8940" y="1523734"/>
              <a:ext cx="10174120" cy="381053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ED4F11B-7CB3-4534-B34E-941C424D4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7913" y="5254403"/>
              <a:ext cx="10736173" cy="18576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7942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14</Words>
  <Application>Microsoft Office PowerPoint</Application>
  <PresentationFormat>Widescreen</PresentationFormat>
  <Paragraphs>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مُنَاظَرَةٌ بَيْنَ عُلُومِ اللُّغَة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53</cp:revision>
  <dcterms:created xsi:type="dcterms:W3CDTF">2020-09-13T16:40:33Z</dcterms:created>
  <dcterms:modified xsi:type="dcterms:W3CDTF">2024-07-06T13:41:32Z</dcterms:modified>
</cp:coreProperties>
</file>