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7" r:id="rId2"/>
    <p:sldId id="264" r:id="rId3"/>
    <p:sldId id="270" r:id="rId4"/>
    <p:sldId id="269" r:id="rId5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22" d="100"/>
          <a:sy n="22" d="100"/>
        </p:scale>
        <p:origin x="-941" y="-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30/07/1442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30/07/1442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30" y="185367"/>
            <a:ext cx="2160136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536766" y="1609246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3894498" y="480846"/>
            <a:ext cx="3640868" cy="1363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المحاضرة (4)</a:t>
            </a:r>
          </a:p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سورة  القلم</a:t>
            </a:r>
            <a:endParaRPr lang="en-US" sz="4600" b="1" dirty="0" smtClean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4F81BD">
                  <a:lumMod val="50000"/>
                </a:srgbClr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743278" y="3191163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706843" y="4082299"/>
            <a:ext cx="5100918" cy="786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6850305" y="5345756"/>
            <a:ext cx="5100918" cy="67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671270" y="2204864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 </a:t>
            </a:r>
            <a:endParaRPr lang="ar-KW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28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2" y="1948858"/>
            <a:ext cx="11528144" cy="4570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عائشةَ -</a:t>
            </a:r>
            <a:r>
              <a:rPr lang="ar-KW" sz="3600" b="1" dirty="0">
                <a:latin typeface="Traditional Arabic" panose="02020603050405020304" pitchFamily="18" charset="-78"/>
                <a:cs typeface="SC_DUBAI" pitchFamily="2" charset="-78"/>
              </a:rPr>
              <a:t>&lt;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-، قالت: ما كان أحدٌ أحسنَ خُلُقاً من رسول الله -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ما دعاه أحدٌ من أصحابه ولا من أهل بيته، إلا قَالَ: لَبَّيْكَ، ولذلك أنزل الله -</a:t>
            </a:r>
            <a:r>
              <a:rPr lang="en-US" sz="3600" b="1" dirty="0">
                <a:latin typeface="AGA Arabesque" panose="05010101010101010101" pitchFamily="2" charset="2"/>
                <a:cs typeface="SC_DUBAI" pitchFamily="2" charset="-78"/>
              </a:rPr>
              <a:t>U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﴿وَإِنَّكَ لَعَلى خُلُقٍ عَظيمٍ﴾.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وقوله -</a:t>
            </a:r>
            <a:r>
              <a:rPr lang="en-US" sz="3600" b="1" dirty="0">
                <a:latin typeface="AGA Arabesque" panose="05010101010101010101" pitchFamily="2" charset="2"/>
                <a:cs typeface="SC_DUBAI" pitchFamily="2" charset="-78"/>
              </a:rPr>
              <a:t>U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﴿وَإِنْ يَكَادُ الَّذِينَ كَفَرُوا لَيُزْلِقُونَكَ</a:t>
            </a:r>
            <a:r>
              <a:rPr lang="en-US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…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الآية﴾: نزلت حين أَراد الكفار أن يَعينُوا رسولَ الله -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فيُصيبوه بالعَيْن، فنظر إليه قومٌ من قريشٍ فقالوا: ما رأينا مثله ولا مثل حُجَجِه. وكانت العَيْنُ في بني أسدٍ حتى إنْ كانت الناقة السمينة والبقرةُ السمينة تمرُّ بأحدهم فيُعايِنُها ثم يقول: يا جاريةُ، خذي المِكْتَل والدرهم، فأْتينا بلحمٍ من لحم هذه، فما تَبرَحُ حتى تقعَ بالموت، فَتُنحَر. 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746127" y="1340768"/>
            <a:ext cx="5010173" cy="608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  <a:p>
            <a:pPr lvl="0" algn="r" rtl="1">
              <a:buClr>
                <a:schemeClr val="dk1"/>
              </a:buClr>
              <a:buSzPts val="6000"/>
            </a:pP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476672"/>
            <a:ext cx="3856892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القلم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037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476672"/>
            <a:ext cx="392890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القلم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631638" y="1556792"/>
            <a:ext cx="5010173" cy="741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</p:txBody>
      </p:sp>
      <p:sp>
        <p:nvSpPr>
          <p:cNvPr id="11" name="Google Shape;86;p1"/>
          <p:cNvSpPr txBox="1"/>
          <p:nvPr/>
        </p:nvSpPr>
        <p:spPr>
          <a:xfrm>
            <a:off x="1" y="2492896"/>
            <a:ext cx="11641810" cy="4020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﴿أَوْسَطُهُمْ﴾: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أعدلهم وأخبرهم			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﴿زَعِيمٌ﴾: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كفيل</a:t>
            </a:r>
          </a:p>
          <a:p>
            <a:pPr algn="just"/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﴿يُكْشَفُ عَنْ ساقٍ﴾: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يشتد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الأمر ويصعب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خاشِعَةً أَبْصارُهُمْ﴾: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منكسرة أَبْصارُهُمْ </a:t>
            </a:r>
          </a:p>
          <a:p>
            <a:pPr algn="just"/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﴿تَرْهَقُهُمْ ذِلَّةٌ﴾: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تغشاهم ذلة مرهقة. 		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﴿سنستدرجهم﴾: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نأخذهم قليلا </a:t>
            </a:r>
            <a:r>
              <a:rPr lang="ar-KW" sz="36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قليلا</a:t>
            </a:r>
            <a:endParaRPr lang="ar-KW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﴿وَأُمْلِي لَهُمْ﴾: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وأمهلهم بتأخير العذاب  	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إِنَّ كَيْدِي﴾: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 تدبيري</a:t>
            </a:r>
          </a:p>
          <a:p>
            <a:pPr algn="just"/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﴿مِنْ مَغْرَمٍ مُثْقَلُونَ﴾: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غرامة كلفتهم إياها مثقلون.</a:t>
            </a:r>
          </a:p>
          <a:p>
            <a:pPr algn="just"/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﴿مَكْظُومٌ﴾: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مملوء غيظا وغضبا 		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﴿لَنُبِذَ بِالْعَراءِ﴾: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لطرح بالفضاء</a:t>
            </a:r>
          </a:p>
          <a:p>
            <a:pPr algn="just"/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﴿مَذْمُومٌ﴾: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معاقب بزلته 	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	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لَيُزْلِقُونَكَ﴾: </a:t>
            </a:r>
            <a:r>
              <a:rPr lang="ar-KW" sz="36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ليصيبونك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بالعين حسدا</a:t>
            </a:r>
          </a:p>
        </p:txBody>
      </p:sp>
    </p:spTree>
    <p:extLst>
      <p:ext uri="{BB962C8B-B14F-4D97-AF65-F5344CB8AC3E}">
        <p14:creationId xmlns:p14="http://schemas.microsoft.com/office/powerpoint/2010/main" val="14548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4228558" y="520765"/>
            <a:ext cx="2286603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 القلم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1583993" y="1547112"/>
            <a:ext cx="10020344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 الآيات: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1845280" y="2283101"/>
            <a:ext cx="9061220" cy="64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إظهار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علم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النبي -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وخُلُقه، تأييدًا له بعد تطاول المشركين عليه.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26140" y="3419318"/>
            <a:ext cx="4876839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الآيات: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1239468" y="4293096"/>
            <a:ext cx="9781301" cy="208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منع حق الفقير سبب في هلاك المال.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تعجيل العقوبة في الدنيا من إرادة الخير بالعبد ليتوب ويرجع.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يستوي المؤمن والكافر في الجزاء، كما لا تستوي صفاتهما.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الصبر خلق محمود لازم للدعاة وغيرهم.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56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251</Words>
  <Application>Microsoft Office PowerPoint</Application>
  <PresentationFormat>مخصص</PresentationFormat>
  <Paragraphs>35</Paragraphs>
  <Slides>4</Slides>
  <Notes>4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56</cp:revision>
  <dcterms:created xsi:type="dcterms:W3CDTF">2020-09-26T19:22:49Z</dcterms:created>
  <dcterms:modified xsi:type="dcterms:W3CDTF">2021-03-13T13:16:22Z</dcterms:modified>
</cp:coreProperties>
</file>