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80" r:id="rId10"/>
    <p:sldId id="281" r:id="rId11"/>
    <p:sldId id="282" r:id="rId12"/>
    <p:sldId id="283" r:id="rId13"/>
    <p:sldId id="284" r:id="rId14"/>
    <p:sldId id="285" r:id="rId15"/>
    <p:sldId id="27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261E – Arabic Curriculum – Lecture No. </a:t>
            </a:r>
            <a:r>
              <a:rPr lang="en-US" sz="1800" b="1" dirty="0"/>
              <a:t>3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الرُّكُوعُ وَالسُّجُود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86E8A-98E7-4878-B69C-51EE31936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339" y="2071498"/>
            <a:ext cx="4639322" cy="2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5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6C029-DB9D-4FAA-8E34-55DB1420F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653" y="2161998"/>
            <a:ext cx="6944694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58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258B3-361C-456C-8F39-E84CF8CCC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045" y="1876144"/>
            <a:ext cx="9735909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24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AA71B6-ED8A-4C8F-A5D1-1ACC102D8DF0}"/>
              </a:ext>
            </a:extLst>
          </p:cNvPr>
          <p:cNvGrpSpPr/>
          <p:nvPr/>
        </p:nvGrpSpPr>
        <p:grpSpPr>
          <a:xfrm>
            <a:off x="699334" y="1576129"/>
            <a:ext cx="10793331" cy="4920850"/>
            <a:chOff x="699334" y="1576129"/>
            <a:chExt cx="10793331" cy="49208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0A71EBB-F63F-4D07-AB26-FEB17D8DC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334" y="1576129"/>
              <a:ext cx="10793331" cy="370574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7E6573D-91C3-40C4-B97D-88758C1B0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2561" y="4972766"/>
              <a:ext cx="10307488" cy="1524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1099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89E833-D6B1-4D9F-B1AF-D9BAFF447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6740"/>
            <a:ext cx="12192000" cy="475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51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511A6B-C246-4EF7-8894-1121B61F4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14" y="1812159"/>
            <a:ext cx="9469171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AA643-267D-4AB6-AA6F-429D0C09F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6503"/>
            <a:ext cx="12192000" cy="19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D288B-8626-443E-86FA-249400B59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602" y="3024131"/>
            <a:ext cx="4810796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06E78-1370-4034-A29B-3F2A23A17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3572"/>
            <a:ext cx="12192000" cy="13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070850-0C26-483E-A111-106AD2B20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2652"/>
            <a:ext cx="12192000" cy="141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59F90E-1413-45E4-9D30-E324099D0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073" y="1774053"/>
            <a:ext cx="8449854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EDE417-2AF7-47D2-B033-A074A0665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77" y="1744457"/>
            <a:ext cx="10002646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8508EE-8D49-4731-B295-20DE80D8D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627" y="2157235"/>
            <a:ext cx="6058746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27BE4-5383-482A-BF05-5A4109CD0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944" y="2157235"/>
            <a:ext cx="4744112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07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23</Words>
  <Application>Microsoft Office PowerPoint</Application>
  <PresentationFormat>Widescreen</PresentationFormat>
  <Paragraphs>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الرُّكُوعُ وَالسُّجُود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40</cp:revision>
  <dcterms:created xsi:type="dcterms:W3CDTF">2020-09-13T16:40:33Z</dcterms:created>
  <dcterms:modified xsi:type="dcterms:W3CDTF">2023-03-11T13:44:45Z</dcterms:modified>
</cp:coreProperties>
</file>