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7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4"/>
    <p:restoredTop sz="92683"/>
  </p:normalViewPr>
  <p:slideViewPr>
    <p:cSldViewPr snapToGrid="0" snapToObjects="1">
      <p:cViewPr varScale="1">
        <p:scale>
          <a:sx n="58" d="100"/>
          <a:sy n="58" d="100"/>
        </p:scale>
        <p:origin x="12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12/16/2023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461E – Arabic Curriculum – Lecture No. </a:t>
            </a:r>
            <a:r>
              <a:rPr lang="ar-EG" sz="1800" b="1" dirty="0"/>
              <a:t>21</a:t>
            </a:r>
            <a:r>
              <a:rPr lang="en-CA" sz="1800" b="1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ar-EG" dirty="0"/>
              <a:t>محادثة عن: سَيِّد الشُّهَدَاء</a:t>
            </a:r>
            <a:br>
              <a:rPr lang="ar-EG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3CB45-434C-144E-9030-33EA9BC1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10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603F22-8B5C-494F-88CF-E2048833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60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AD14A4-8376-4E44-94DF-5F1AD7F7F6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720" y="2655065"/>
            <a:ext cx="10854560" cy="1547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856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9C9675-15B8-4744-B0C4-C554A557DE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1989" y="2809302"/>
            <a:ext cx="10948022" cy="123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477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A3DCCDA-0A6E-402C-80BC-707F108F2C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20" y="2511846"/>
            <a:ext cx="12146960" cy="1834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58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5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D9B600A-FBD8-4D8B-A894-F84775D104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89" y="2974555"/>
            <a:ext cx="12137022" cy="908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288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6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1407F3-D8C5-4C0E-B962-A228DAD764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9179" y="2544897"/>
            <a:ext cx="9373642" cy="1768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299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7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011DEF2-481E-4DE4-A52A-F9C95BECCD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9296" y="1850835"/>
            <a:ext cx="8513408" cy="3156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538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8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986A7F-0853-427C-81E4-C2EAE3AA42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819" y="1872867"/>
            <a:ext cx="10130362" cy="3112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695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9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5B1DE1F-0E18-4865-A894-12EDF09298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5789" y="1994054"/>
            <a:ext cx="9280422" cy="2869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327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20</Words>
  <Application>Microsoft Office PowerPoint</Application>
  <PresentationFormat>Widescreen</PresentationFormat>
  <Paragraphs>12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محادثة عن: سَيِّد الشُّهَدَاء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EHB</cp:lastModifiedBy>
  <cp:revision>51</cp:revision>
  <dcterms:created xsi:type="dcterms:W3CDTF">2020-09-13T16:40:33Z</dcterms:created>
  <dcterms:modified xsi:type="dcterms:W3CDTF">2023-12-16T10:48:32Z</dcterms:modified>
</cp:coreProperties>
</file>