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461E – Arabic Curriculum – Lecture No. </a:t>
            </a:r>
            <a:r>
              <a:rPr lang="ar-EG" sz="1800" b="1" dirty="0"/>
              <a:t>21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محادثة عن: سَيِّد الشُّهَدَاء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AD14A4-8376-4E44-94DF-5F1AD7F7F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720" y="2655065"/>
            <a:ext cx="10854560" cy="154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9C9675-15B8-4744-B0C4-C554A557DE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989" y="2809302"/>
            <a:ext cx="10948022" cy="123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47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3DCCDA-0A6E-402C-80BC-707F108F2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0" y="2511846"/>
            <a:ext cx="12146960" cy="183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58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9B600A-FBD8-4D8B-A894-F84775D104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89" y="2974555"/>
            <a:ext cx="12137022" cy="90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28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1407F3-D8C5-4C0E-B962-A228DAD76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179" y="2544897"/>
            <a:ext cx="9373642" cy="176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299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11DEF2-481E-4DE4-A52A-F9C95BECC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296" y="1850835"/>
            <a:ext cx="8513408" cy="315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538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986A7F-0853-427C-81E4-C2EAE3AA4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819" y="1872867"/>
            <a:ext cx="10130362" cy="311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695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B1DE1F-0E18-4865-A894-12EDF0929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789" y="1994054"/>
            <a:ext cx="9280422" cy="286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327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20</Words>
  <Application>Microsoft Office PowerPoint</Application>
  <PresentationFormat>Widescreen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محادثة عن: سَيِّد الشُّهَدَاء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51</cp:revision>
  <dcterms:created xsi:type="dcterms:W3CDTF">2020-09-13T16:40:33Z</dcterms:created>
  <dcterms:modified xsi:type="dcterms:W3CDTF">2023-12-16T10:48:32Z</dcterms:modified>
</cp:coreProperties>
</file>