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5" r:id="rId4"/>
    <p:sldId id="266" r:id="rId5"/>
    <p:sldId id="267" r:id="rId6"/>
    <p:sldId id="26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2"/>
    <p:restoredTop sz="92683"/>
  </p:normalViewPr>
  <p:slideViewPr>
    <p:cSldViewPr snapToGrid="0" snapToObjects="1">
      <p:cViewPr varScale="1">
        <p:scale>
          <a:sx n="68" d="100"/>
          <a:sy n="68" d="100"/>
        </p:scale>
        <p:origin x="96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2020-10-31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2020-10-31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2020-10-31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2020-10-31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2020-10-31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2020-10-31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2020-10-31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2020-10-31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2020-10-31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2020-10-31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2020-10-31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2020-10-31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966991"/>
            <a:ext cx="965981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love of Allah, His messengers and his religion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Heba Amr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2020-11-01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5A7A9-5738-CF48-B5C0-8FEFD5979462}"/>
              </a:ext>
            </a:extLst>
          </p:cNvPr>
          <p:cNvSpPr txBox="1"/>
          <p:nvPr/>
        </p:nvSpPr>
        <p:spPr>
          <a:xfrm>
            <a:off x="3893025" y="1782325"/>
            <a:ext cx="4405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>
                <a:solidFill>
                  <a:schemeClr val="bg1"/>
                </a:solidFill>
              </a:rPr>
              <a:t>QRN 111 – Tafsir Curriculum – Lecture No.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r>
              <a:rPr lang="en-CA" b="1" dirty="0" smtClean="0">
                <a:solidFill>
                  <a:schemeClr val="bg1"/>
                </a:solidFill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love?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Lust</a:t>
            </a:r>
          </a:p>
          <a:p>
            <a:r>
              <a:rPr lang="en-US" dirty="0" smtClean="0"/>
              <a:t>Codependency</a:t>
            </a:r>
          </a:p>
          <a:p>
            <a:r>
              <a:rPr lang="en-US" dirty="0" smtClean="0"/>
              <a:t>Narcissism</a:t>
            </a:r>
          </a:p>
          <a:p>
            <a:r>
              <a:rPr lang="en-US" dirty="0" smtClean="0"/>
              <a:t>Procession</a:t>
            </a:r>
          </a:p>
          <a:p>
            <a:r>
              <a:rPr lang="en-US" dirty="0" smtClean="0"/>
              <a:t>Obsession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2020-10-31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1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Avoiding pain / looking for pleasure </a:t>
            </a:r>
          </a:p>
          <a:p>
            <a:r>
              <a:rPr lang="en-US" dirty="0" smtClean="0"/>
              <a:t>5 senses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·         The love of the human being for existence, perfection, and survival.</a:t>
            </a:r>
          </a:p>
          <a:p>
            <a:pPr marL="0" indent="0">
              <a:buNone/>
            </a:pPr>
            <a:r>
              <a:rPr lang="en-US" dirty="0"/>
              <a:t>·         The love of those are benevolent to him. Such benevolence contributes to his permanent existence, his survival and repels the dangers that he may be subjected to.</a:t>
            </a:r>
          </a:p>
          <a:p>
            <a:pPr marL="0" indent="0">
              <a:buNone/>
            </a:pPr>
            <a:r>
              <a:rPr lang="en-US" dirty="0"/>
              <a:t>·         The love of those who are benevolent to people, even though they may not be benevolent to him.</a:t>
            </a:r>
          </a:p>
          <a:p>
            <a:pPr marL="0" indent="0">
              <a:buNone/>
            </a:pPr>
            <a:r>
              <a:rPr lang="en-US" dirty="0"/>
              <a:t>·         The love of things that are beautiful in themselves, whether the beauty is an inner soul beauty or external physical beauty.  	</a:t>
            </a:r>
          </a:p>
          <a:p>
            <a:pPr marL="0" indent="0">
              <a:buNone/>
            </a:pPr>
            <a:r>
              <a:rPr lang="en-US" dirty="0"/>
              <a:t>·         The love of those with whom there is a natural affinity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4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944" y="2770701"/>
            <a:ext cx="10515600" cy="1325563"/>
          </a:xfrm>
        </p:spPr>
        <p:txBody>
          <a:bodyPr/>
          <a:lstStyle/>
          <a:p>
            <a:r>
              <a:rPr lang="en-US" dirty="0"/>
              <a:t> Only Allah Deserves to be </a:t>
            </a:r>
            <a:r>
              <a:rPr lang="en-US" dirty="0" smtClean="0"/>
              <a:t>Loved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Signs the Servant’s Love for </a:t>
            </a:r>
            <a:r>
              <a:rPr lang="en-US" dirty="0" smtClean="0"/>
              <a:t>Allah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17" y="1448972"/>
            <a:ext cx="11690253" cy="472799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love meeting the </a:t>
            </a:r>
            <a:r>
              <a:rPr lang="en-US" dirty="0" smtClean="0"/>
              <a:t>beloved</a:t>
            </a:r>
          </a:p>
          <a:p>
            <a:r>
              <a:rPr lang="en-US" dirty="0" smtClean="0"/>
              <a:t>To </a:t>
            </a:r>
            <a:r>
              <a:rPr lang="en-US" dirty="0"/>
              <a:t>prefer the things that Allah loves over the things he </a:t>
            </a:r>
            <a:r>
              <a:rPr lang="en-US" dirty="0" smtClean="0"/>
              <a:t>loves, however </a:t>
            </a:r>
            <a:r>
              <a:rPr lang="en-US" dirty="0"/>
              <a:t>Disobedience does not contradict loving Allah, but it contradicts its perfection. Knowing Allah may become weak and desire may grow stronger.</a:t>
            </a:r>
          </a:p>
          <a:p>
            <a:r>
              <a:rPr lang="en-US" dirty="0" smtClean="0"/>
              <a:t>To </a:t>
            </a:r>
            <a:r>
              <a:rPr lang="en-US" dirty="0"/>
              <a:t>persist in the remembering of </a:t>
            </a:r>
            <a:r>
              <a:rPr lang="en-US" dirty="0" smtClean="0"/>
              <a:t>Allah.</a:t>
            </a:r>
          </a:p>
          <a:p>
            <a:r>
              <a:rPr lang="en-US" dirty="0" smtClean="0"/>
              <a:t>To </a:t>
            </a:r>
            <a:r>
              <a:rPr lang="en-US" dirty="0"/>
              <a:t>enjoy </a:t>
            </a:r>
            <a:r>
              <a:rPr lang="en-US" dirty="0" smtClean="0"/>
              <a:t>solitude.</a:t>
            </a:r>
          </a:p>
          <a:p>
            <a:r>
              <a:rPr lang="en-US" dirty="0" smtClean="0"/>
              <a:t>Not </a:t>
            </a:r>
            <a:r>
              <a:rPr lang="en-US" dirty="0"/>
              <a:t>to regret any thing that he </a:t>
            </a:r>
            <a:r>
              <a:rPr lang="en-US" dirty="0" smtClean="0"/>
              <a:t>missed.</a:t>
            </a:r>
          </a:p>
          <a:p>
            <a:r>
              <a:rPr lang="en-US" dirty="0" smtClean="0"/>
              <a:t>To </a:t>
            </a:r>
            <a:r>
              <a:rPr lang="en-US" dirty="0"/>
              <a:t>enjoy performing acts of </a:t>
            </a:r>
            <a:r>
              <a:rPr lang="en-US" dirty="0" smtClean="0"/>
              <a:t>obedience.</a:t>
            </a:r>
          </a:p>
          <a:p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treat all people mercifully and kindly, but be firm and strong against the enemies of </a:t>
            </a:r>
            <a:r>
              <a:rPr lang="en-US" dirty="0" smtClean="0"/>
              <a:t>Allah.</a:t>
            </a:r>
          </a:p>
          <a:p>
            <a:r>
              <a:rPr lang="en-US" dirty="0" smtClean="0"/>
              <a:t>To </a:t>
            </a:r>
            <a:r>
              <a:rPr lang="en-US" dirty="0"/>
              <a:t>show his fear and belittle himself showing veneration to Allah. Fear does not contradict love because being aware of the majesty of Allah generates fear in the heart.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2020-11-01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3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3680</TotalTime>
  <Words>281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The love of Allah, His messengers and his religion</vt:lpstr>
      <vt:lpstr>What is not love?</vt:lpstr>
      <vt:lpstr>PowerPoint Presentation</vt:lpstr>
      <vt:lpstr>Causes of love</vt:lpstr>
      <vt:lpstr> Only Allah Deserves to be Loved</vt:lpstr>
      <vt:lpstr>The Signs the Servant’s Love for Allah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Heba Amr</cp:lastModifiedBy>
  <cp:revision>28</cp:revision>
  <dcterms:created xsi:type="dcterms:W3CDTF">2020-09-13T16:40:33Z</dcterms:created>
  <dcterms:modified xsi:type="dcterms:W3CDTF">2020-11-01T20:43:17Z</dcterms:modified>
</cp:coreProperties>
</file>