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72" r:id="rId4"/>
    <p:sldId id="273" r:id="rId5"/>
    <p:sldId id="280" r:id="rId6"/>
    <p:sldId id="281" r:id="rId7"/>
    <p:sldId id="282" r:id="rId8"/>
    <p:sldId id="283" r:id="rId9"/>
    <p:sldId id="284" r:id="rId10"/>
    <p:sldId id="285" r:id="rId11"/>
    <p:sldId id="274" r:id="rId12"/>
    <p:sldId id="275" r:id="rId13"/>
    <p:sldId id="27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  <dgm:t>
        <a:bodyPr/>
        <a:lstStyle/>
        <a:p>
          <a:endParaRPr lang="en-US"/>
        </a:p>
      </dgm:t>
    </dgm:pt>
    <dgm:pt modelId="{1239EB43-F43B-48EF-80EA-CCF093A0DC91}" type="sibTrans" cxnId="{F23604B3-347A-4076-ACB0-34A47F6501D3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إِسْلَامُ سُرَاقَة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BE1DA-9A4B-9CAA-D426-5173A26F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89" y="0"/>
            <a:ext cx="7843423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1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BC99B-691A-4DEA-B45F-9853A21A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937865"/>
            <a:ext cx="6268325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DE8F3-83A8-C22C-2ECD-BDE3F958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94" y="1147444"/>
            <a:ext cx="8326012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66D22-614B-48C4-C0BB-3F70A062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195912"/>
            <a:ext cx="9826485" cy="60974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6C24C-5D47-E20D-4991-95D921632236}"/>
              </a:ext>
            </a:extLst>
          </p:cNvPr>
          <p:cNvCxnSpPr>
            <a:cxnSpLocks/>
          </p:cNvCxnSpPr>
          <p:nvPr/>
        </p:nvCxnSpPr>
        <p:spPr>
          <a:xfrm>
            <a:off x="8259417" y="1341783"/>
            <a:ext cx="69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397C6A-4D9C-580B-E885-C34B2B83ECAA}"/>
              </a:ext>
            </a:extLst>
          </p:cNvPr>
          <p:cNvCxnSpPr>
            <a:cxnSpLocks/>
          </p:cNvCxnSpPr>
          <p:nvPr/>
        </p:nvCxnSpPr>
        <p:spPr>
          <a:xfrm>
            <a:off x="6801678" y="2408583"/>
            <a:ext cx="69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960B95-B102-4BA5-D0F8-2DF4D242819A}"/>
              </a:ext>
            </a:extLst>
          </p:cNvPr>
          <p:cNvCxnSpPr>
            <a:cxnSpLocks/>
          </p:cNvCxnSpPr>
          <p:nvPr/>
        </p:nvCxnSpPr>
        <p:spPr>
          <a:xfrm>
            <a:off x="7338391" y="3511826"/>
            <a:ext cx="69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1F915-2590-4E85-0808-C5709B67D087}"/>
              </a:ext>
            </a:extLst>
          </p:cNvPr>
          <p:cNvCxnSpPr>
            <a:cxnSpLocks/>
          </p:cNvCxnSpPr>
          <p:nvPr/>
        </p:nvCxnSpPr>
        <p:spPr>
          <a:xfrm>
            <a:off x="8537713" y="4615070"/>
            <a:ext cx="4174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5F398A-94AB-5062-CDD6-6709B5B67F52}"/>
              </a:ext>
            </a:extLst>
          </p:cNvPr>
          <p:cNvCxnSpPr>
            <a:cxnSpLocks/>
          </p:cNvCxnSpPr>
          <p:nvPr/>
        </p:nvCxnSpPr>
        <p:spPr>
          <a:xfrm>
            <a:off x="8189843" y="5688496"/>
            <a:ext cx="69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5471083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14053-F18E-D9CD-D19D-B2CCB04A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96" y="0"/>
            <a:ext cx="8543200" cy="64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DFEE7-39B3-6CAD-FDEE-79B0E4EA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520"/>
            <a:ext cx="12192000" cy="25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30B85-8DA8-9FC4-0C2D-7D7B7A93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7212"/>
            <a:ext cx="12192000" cy="14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C8D63-CAD2-16B3-B984-8F43D5CE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9948"/>
            <a:ext cx="12192000" cy="12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0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E9BE5-3999-D983-45DA-8A94FCFF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391"/>
            <a:ext cx="12192000" cy="13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ACB8E-8557-5A3A-B921-1F60CCD8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9657"/>
            <a:ext cx="12192000" cy="19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34346-8821-F3A9-5081-07BB8B71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854415"/>
            <a:ext cx="7306695" cy="2048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8F84-1F8E-2E9A-A289-5DCC877E1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22" y="2832714"/>
            <a:ext cx="7430537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45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إِسْلَامُ سُرَاقَة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48</cp:revision>
  <dcterms:created xsi:type="dcterms:W3CDTF">2020-09-13T16:40:33Z</dcterms:created>
  <dcterms:modified xsi:type="dcterms:W3CDTF">2024-12-08T14:12:39Z</dcterms:modified>
</cp:coreProperties>
</file>