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3" r:id="rId4"/>
    <p:sldId id="265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4" d="100"/>
          <a:sy n="114" d="100"/>
        </p:scale>
        <p:origin x="47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/>
            <a:t>Sources of Islamic Law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Roles of the Sunnah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Era</a:t>
          </a:r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Righteous</a:t>
          </a:r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Caliphs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The Approach of Individual </a:t>
          </a:r>
          <a:r>
            <a: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(</a:t>
          </a:r>
          <a:r>
            <a:rPr lang="en-US" sz="2800" b="1" i="1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Şaḥ</a:t>
          </a:r>
          <a:r>
            <a:rPr lang="en-US" sz="2800" b="1" i="1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ArialUnicodeMS" panose="020B0604020202020204" pitchFamily="34" charset="-128"/>
            </a:rPr>
            <a:t>ā</a:t>
          </a:r>
          <a:r>
            <a:rPr lang="en-US" sz="2800" b="1" i="1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bah</a:t>
          </a:r>
          <a:r>
            <a: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) </a:t>
          </a:r>
          <a:r>
            <a: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to Ijtihad</a:t>
          </a:r>
          <a:endParaRPr lang="en-US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4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4"/>
      <dgm:spPr/>
    </dgm:pt>
    <dgm:pt modelId="{D4441B5E-DF82-E141-B4AA-B55FB9E40139}" type="pres">
      <dgm:prSet presAssocID="{8E7AF4C8-31E6-C243-AA6F-562253CDB351}" presName="dstNode" presStyleLbl="node1" presStyleIdx="0" presStyleCnt="4"/>
      <dgm:spPr/>
    </dgm:pt>
    <dgm:pt modelId="{0F52DB44-3970-0841-AD22-0F02985C92D3}" type="pres">
      <dgm:prSet presAssocID="{7CFDC055-E21E-8C4B-8A78-54DCC6E379CF}" presName="text_1" presStyleLbl="node1" presStyleIdx="0" presStyleCnt="4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4"/>
      <dgm:spPr/>
    </dgm:pt>
    <dgm:pt modelId="{43951164-157B-6D4E-9149-BF4D36D59D30}" type="pres">
      <dgm:prSet presAssocID="{C69338EA-DFDB-ED48-A6BB-CCCC11EAB7E1}" presName="text_2" presStyleLbl="node1" presStyleIdx="1" presStyleCnt="4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4"/>
      <dgm:spPr/>
    </dgm:pt>
    <dgm:pt modelId="{0F64C79D-4A40-EF42-976F-D1490B9DA8E0}" type="pres">
      <dgm:prSet presAssocID="{6E4355D3-507A-CD4C-9CC5-A0099CBDB314}" presName="text_3" presStyleLbl="node1" presStyleIdx="2" presStyleCnt="4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4"/>
      <dgm:spPr/>
    </dgm:pt>
    <dgm:pt modelId="{4E481C04-0111-7440-AA06-616C9297B118}" type="pres">
      <dgm:prSet presAssocID="{D79A7435-4588-E349-9A29-1A48320A1D25}" presName="text_4" presStyleLbl="node1" presStyleIdx="3" presStyleCnt="4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4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First</a:t>
          </a:r>
          <a:r>
            <a:rPr lang="en-US" sz="2400" b="1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To convey the message of God {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O Messenger! Convey everything revealed to you from your Lord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(Q: 5-67)</a:t>
          </a:r>
          <a:r>
            <a:rPr lang="en-GB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Secondly</a:t>
          </a:r>
          <a:endParaRPr lang="ar-S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 is an exposition of the Quran, by which its generalities are clarified and its intended meanings are specified</a:t>
          </a:r>
          <a:r>
            <a:rPr lang="en-US" sz="2200" kern="1200" dirty="0"/>
            <a:t>.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Thirdly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Abiding to Sunnah is an obligatory 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Whatever the Messenger gives you, take it. And whatever he forbids you from, leave it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59-7).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B4309-5C1D-FA47-B1EE-9CE40B09F627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D23C4C1-2E6F-7541-82CB-D96222619DB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Deducing rulings from general principles:</a:t>
          </a:r>
        </a:p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Accepted and unaccepted.</a:t>
          </a:r>
          <a:endParaRPr lang="en-GB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65C65-5525-1F40-8687-D7D06FEAD31F}" type="par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8127F-BA5C-4C4E-B699-D3FDB3AFA7CF}" type="sib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E8665-6646-7442-B7F9-020A52081E27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unconfirmed rulings derived from habits and customs of the Prophet.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FD8B6A-B4CE-8A4F-A725-E3107DC6B680}" type="par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FF97-7B1C-E44E-B309-C51BB3D4FE6A}" type="sib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C8624B-E97E-B74F-BCC6-79F868399D6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Ijtihad of the Prophet, and encouraging his companions to make Ijtihad.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02D9D-126D-EE41-842E-16FE4E1BCA19}" type="parTrans" cxnId="{F877B7B8-7357-944C-9D8F-6E46FAB47FCB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CB0FE-E6DC-FE4B-B25A-3AB5B81C0022}" type="sibTrans" cxnId="{F877B7B8-7357-944C-9D8F-6E46FAB47FCB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5B44A-1980-4347-AAFB-B9BA09C604EA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legal ruling on disputes occurred. 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E0B10A-5103-8B41-BD6D-3DEBBC2D6754}" type="par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61C3D-054F-AF46-8453-A6193D561ED6}" type="sib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13459-1FEC-4C44-BBB1-A5BAEBBD08E4}" type="asst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inclusions that were not logically deduced.</a:t>
          </a:r>
        </a:p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E.G, in food.</a:t>
          </a:r>
          <a:endParaRPr lang="en-GB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2EB08-D86F-0F4D-B969-9B4300391E7E}" type="sib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072A29-C86B-1F46-8E05-77407F3F77F7}" type="par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CC39B-EF6F-4249-839E-C8A66FB0EFDE}" type="pres">
      <dgm:prSet presAssocID="{D8FB4309-5C1D-FA47-B1EE-9CE40B09F627}" presName="diagram" presStyleCnt="0">
        <dgm:presLayoutVars>
          <dgm:dir/>
          <dgm:resizeHandles val="exact"/>
        </dgm:presLayoutVars>
      </dgm:prSet>
      <dgm:spPr/>
    </dgm:pt>
    <dgm:pt modelId="{17C02F01-3105-A645-B786-E2E9AA6A2654}" type="pres">
      <dgm:prSet presAssocID="{CC313459-1FEC-4C44-BBB1-A5BAEBBD08E4}" presName="node" presStyleLbl="asst0" presStyleIdx="0" presStyleCnt="1">
        <dgm:presLayoutVars>
          <dgm:bulletEnabled val="1"/>
        </dgm:presLayoutVars>
      </dgm:prSet>
      <dgm:spPr/>
    </dgm:pt>
    <dgm:pt modelId="{5A271D5B-BBAE-464F-94A1-D6D6086A53BD}" type="pres">
      <dgm:prSet presAssocID="{3572EB08-D86F-0F4D-B969-9B4300391E7E}" presName="sibTrans" presStyleCnt="0"/>
      <dgm:spPr/>
    </dgm:pt>
    <dgm:pt modelId="{B077FD1F-A838-8745-93C0-1B602F61F962}" type="pres">
      <dgm:prSet presAssocID="{7D23C4C1-2E6F-7541-82CB-D96222619DB2}" presName="node" presStyleLbl="node1" presStyleIdx="0" presStyleCnt="4" custLinFactNeighborX="-625" custLinFactNeighborY="-125">
        <dgm:presLayoutVars>
          <dgm:bulletEnabled val="1"/>
        </dgm:presLayoutVars>
      </dgm:prSet>
      <dgm:spPr/>
    </dgm:pt>
    <dgm:pt modelId="{BD1705F0-675A-3543-877D-97F7CC636EAD}" type="pres">
      <dgm:prSet presAssocID="{FED8127F-BA5C-4C4E-B699-D3FDB3AFA7CF}" presName="sibTrans" presStyleCnt="0"/>
      <dgm:spPr/>
    </dgm:pt>
    <dgm:pt modelId="{46290E4D-D647-3A4B-9D79-E12D608DC4CB}" type="pres">
      <dgm:prSet presAssocID="{046E8665-6646-7442-B7F9-020A52081E27}" presName="node" presStyleLbl="node1" presStyleIdx="1" presStyleCnt="4">
        <dgm:presLayoutVars>
          <dgm:bulletEnabled val="1"/>
        </dgm:presLayoutVars>
      </dgm:prSet>
      <dgm:spPr/>
    </dgm:pt>
    <dgm:pt modelId="{3A572EA5-3162-FF44-900D-2FDB7596B838}" type="pres">
      <dgm:prSet presAssocID="{D4EBFF97-7B1C-E44E-B309-C51BB3D4FE6A}" presName="sibTrans" presStyleCnt="0"/>
      <dgm:spPr/>
    </dgm:pt>
    <dgm:pt modelId="{1370847B-F20D-F040-BC0E-52A799A35A11}" type="pres">
      <dgm:prSet presAssocID="{6855B44A-1980-4347-AAFB-B9BA09C604EA}" presName="node" presStyleLbl="node1" presStyleIdx="2" presStyleCnt="4" custLinFactNeighborX="1950" custLinFactNeighborY="-3645">
        <dgm:presLayoutVars>
          <dgm:bulletEnabled val="1"/>
        </dgm:presLayoutVars>
      </dgm:prSet>
      <dgm:spPr/>
    </dgm:pt>
    <dgm:pt modelId="{50FC30D5-8E3E-6D43-9CF6-5C828F61AC76}" type="pres">
      <dgm:prSet presAssocID="{1B261C3D-054F-AF46-8453-A6193D561ED6}" presName="sibTrans" presStyleCnt="0"/>
      <dgm:spPr/>
    </dgm:pt>
    <dgm:pt modelId="{8E8321AD-5F76-864A-95BE-1FCFA9B98A6C}" type="pres">
      <dgm:prSet presAssocID="{0EC8624B-E97E-B74F-BCC6-79F868399D62}" presName="node" presStyleLbl="node1" presStyleIdx="3" presStyleCnt="4">
        <dgm:presLayoutVars>
          <dgm:bulletEnabled val="1"/>
        </dgm:presLayoutVars>
      </dgm:prSet>
      <dgm:spPr/>
    </dgm:pt>
  </dgm:ptLst>
  <dgm:cxnLst>
    <dgm:cxn modelId="{B8FF2402-DD05-6F4F-B5A7-FEDEAFBBFFBC}" srcId="{D8FB4309-5C1D-FA47-B1EE-9CE40B09F627}" destId="{046E8665-6646-7442-B7F9-020A52081E27}" srcOrd="2" destOrd="0" parTransId="{A9FD8B6A-B4CE-8A4F-A725-E3107DC6B680}" sibTransId="{D4EBFF97-7B1C-E44E-B309-C51BB3D4FE6A}"/>
    <dgm:cxn modelId="{E2BBE316-09CF-9D4C-B3A3-60938C76F4AE}" type="presOf" srcId="{046E8665-6646-7442-B7F9-020A52081E27}" destId="{46290E4D-D647-3A4B-9D79-E12D608DC4CB}" srcOrd="0" destOrd="0" presId="urn:microsoft.com/office/officeart/2005/8/layout/default"/>
    <dgm:cxn modelId="{C8FA3D27-1E11-4444-BF5D-7B194821D081}" type="presOf" srcId="{6855B44A-1980-4347-AAFB-B9BA09C604EA}" destId="{1370847B-F20D-F040-BC0E-52A799A35A11}" srcOrd="0" destOrd="0" presId="urn:microsoft.com/office/officeart/2005/8/layout/default"/>
    <dgm:cxn modelId="{6A35B944-BB06-4B43-8FF2-022138D1DB20}" type="presOf" srcId="{D8FB4309-5C1D-FA47-B1EE-9CE40B09F627}" destId="{AB2CC39B-EF6F-4249-839E-C8A66FB0EFDE}" srcOrd="0" destOrd="0" presId="urn:microsoft.com/office/officeart/2005/8/layout/default"/>
    <dgm:cxn modelId="{6489AC4F-7554-0947-B5C1-CDB72655FE0E}" type="presOf" srcId="{CC313459-1FEC-4C44-BBB1-A5BAEBBD08E4}" destId="{17C02F01-3105-A645-B786-E2E9AA6A2654}" srcOrd="0" destOrd="0" presId="urn:microsoft.com/office/officeart/2005/8/layout/default"/>
    <dgm:cxn modelId="{6BD61370-39FF-5949-92A4-2FDD2BC6570F}" type="presOf" srcId="{7D23C4C1-2E6F-7541-82CB-D96222619DB2}" destId="{B077FD1F-A838-8745-93C0-1B602F61F962}" srcOrd="0" destOrd="0" presId="urn:microsoft.com/office/officeart/2005/8/layout/default"/>
    <dgm:cxn modelId="{F80D8076-1802-EA4E-A396-F916D93B2EF2}" srcId="{D8FB4309-5C1D-FA47-B1EE-9CE40B09F627}" destId="{7D23C4C1-2E6F-7541-82CB-D96222619DB2}" srcOrd="1" destOrd="0" parTransId="{1D965C65-5525-1F40-8687-D7D06FEAD31F}" sibTransId="{FED8127F-BA5C-4C4E-B699-D3FDB3AFA7CF}"/>
    <dgm:cxn modelId="{9F914D8B-74D8-3844-A878-067678864D43}" srcId="{D8FB4309-5C1D-FA47-B1EE-9CE40B09F627}" destId="{6855B44A-1980-4347-AAFB-B9BA09C604EA}" srcOrd="3" destOrd="0" parTransId="{A5E0B10A-5103-8B41-BD6D-3DEBBC2D6754}" sibTransId="{1B261C3D-054F-AF46-8453-A6193D561ED6}"/>
    <dgm:cxn modelId="{292103B0-C9CD-924E-B62C-CBD5B24F72F2}" srcId="{D8FB4309-5C1D-FA47-B1EE-9CE40B09F627}" destId="{CC313459-1FEC-4C44-BBB1-A5BAEBBD08E4}" srcOrd="0" destOrd="0" parTransId="{E2072A29-C86B-1F46-8E05-77407F3F77F7}" sibTransId="{3572EB08-D86F-0F4D-B969-9B4300391E7E}"/>
    <dgm:cxn modelId="{F877B7B8-7357-944C-9D8F-6E46FAB47FCB}" srcId="{D8FB4309-5C1D-FA47-B1EE-9CE40B09F627}" destId="{0EC8624B-E97E-B74F-BCC6-79F868399D62}" srcOrd="4" destOrd="0" parTransId="{7BA02D9D-126D-EE41-842E-16FE4E1BCA19}" sibTransId="{BCCCB0FE-E6DC-FE4B-B25A-3AB5B81C0022}"/>
    <dgm:cxn modelId="{4B7597FB-6245-9F40-99B0-FB9B20F409B0}" type="presOf" srcId="{0EC8624B-E97E-B74F-BCC6-79F868399D62}" destId="{8E8321AD-5F76-864A-95BE-1FCFA9B98A6C}" srcOrd="0" destOrd="0" presId="urn:microsoft.com/office/officeart/2005/8/layout/default"/>
    <dgm:cxn modelId="{EF86CA32-0890-FC48-A721-B9B770027744}" type="presParOf" srcId="{AB2CC39B-EF6F-4249-839E-C8A66FB0EFDE}" destId="{17C02F01-3105-A645-B786-E2E9AA6A2654}" srcOrd="0" destOrd="0" presId="urn:microsoft.com/office/officeart/2005/8/layout/default"/>
    <dgm:cxn modelId="{0B5944F6-40FB-A94C-A0AA-C2A06C9052FC}" type="presParOf" srcId="{AB2CC39B-EF6F-4249-839E-C8A66FB0EFDE}" destId="{5A271D5B-BBAE-464F-94A1-D6D6086A53BD}" srcOrd="1" destOrd="0" presId="urn:microsoft.com/office/officeart/2005/8/layout/default"/>
    <dgm:cxn modelId="{881576C9-7C0F-4348-A0B7-EAB69A924928}" type="presParOf" srcId="{AB2CC39B-EF6F-4249-839E-C8A66FB0EFDE}" destId="{B077FD1F-A838-8745-93C0-1B602F61F962}" srcOrd="2" destOrd="0" presId="urn:microsoft.com/office/officeart/2005/8/layout/default"/>
    <dgm:cxn modelId="{76890633-F137-874F-8024-A0CF0B6B4067}" type="presParOf" srcId="{AB2CC39B-EF6F-4249-839E-C8A66FB0EFDE}" destId="{BD1705F0-675A-3543-877D-97F7CC636EAD}" srcOrd="3" destOrd="0" presId="urn:microsoft.com/office/officeart/2005/8/layout/default"/>
    <dgm:cxn modelId="{0344CCE5-A646-EE48-957D-A1B1BDCB2107}" type="presParOf" srcId="{AB2CC39B-EF6F-4249-839E-C8A66FB0EFDE}" destId="{46290E4D-D647-3A4B-9D79-E12D608DC4CB}" srcOrd="4" destOrd="0" presId="urn:microsoft.com/office/officeart/2005/8/layout/default"/>
    <dgm:cxn modelId="{5DCAF451-25E3-CA42-B170-0BA31AD62B87}" type="presParOf" srcId="{AB2CC39B-EF6F-4249-839E-C8A66FB0EFDE}" destId="{3A572EA5-3162-FF44-900D-2FDB7596B838}" srcOrd="5" destOrd="0" presId="urn:microsoft.com/office/officeart/2005/8/layout/default"/>
    <dgm:cxn modelId="{3A6A1EDA-E2C9-A441-9F06-B2885182F214}" type="presParOf" srcId="{AB2CC39B-EF6F-4249-839E-C8A66FB0EFDE}" destId="{1370847B-F20D-F040-BC0E-52A799A35A11}" srcOrd="6" destOrd="0" presId="urn:microsoft.com/office/officeart/2005/8/layout/default"/>
    <dgm:cxn modelId="{6957252E-ED7D-7E4E-A30E-59F0FDEC5601}" type="presParOf" srcId="{AB2CC39B-EF6F-4249-839E-C8A66FB0EFDE}" destId="{50FC30D5-8E3E-6D43-9CF6-5C828F61AC76}" srcOrd="7" destOrd="0" presId="urn:microsoft.com/office/officeart/2005/8/layout/default"/>
    <dgm:cxn modelId="{CCFB1B68-2C2B-724E-B02C-38EE1701BAAE}" type="presParOf" srcId="{AB2CC39B-EF6F-4249-839E-C8A66FB0EFDE}" destId="{8E8321AD-5F76-864A-95BE-1FCFA9B98A6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A46C41-E0AD-B04D-B0D9-7F458C31DCA8}" type="doc">
      <dgm:prSet loTypeId="urn:microsoft.com/office/officeart/2005/8/layout/bProcess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2ED4022-70B4-D84B-BCA1-C36AD6976B37}">
      <dgm:prSet phldrT="[Text]" custT="1"/>
      <dgm:spPr/>
      <dgm:t>
        <a:bodyPr/>
        <a:lstStyle/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1.They </a:t>
          </a:r>
          <a:r>
            <a:rPr lang="en-GB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statrted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searching in the Quran.</a:t>
          </a:r>
        </a:p>
      </dgm:t>
    </dgm:pt>
    <dgm:pt modelId="{06D3C78A-8B16-3845-8997-C322A62C417E}" type="parTrans" cxnId="{1074A6D3-0E13-044F-A5A2-024304377A3D}">
      <dgm:prSet/>
      <dgm:spPr/>
      <dgm:t>
        <a:bodyPr/>
        <a:lstStyle/>
        <a:p>
          <a:endParaRPr lang="en-GB"/>
        </a:p>
      </dgm:t>
    </dgm:pt>
    <dgm:pt modelId="{B189BC6D-16CF-A74E-877F-3C50D6C92F2F}" type="sibTrans" cxnId="{1074A6D3-0E13-044F-A5A2-024304377A3D}">
      <dgm:prSet/>
      <dgm:spPr/>
      <dgm:t>
        <a:bodyPr/>
        <a:lstStyle/>
        <a:p>
          <a:endParaRPr lang="en-GB"/>
        </a:p>
      </dgm:t>
    </dgm:pt>
    <dgm:pt modelId="{AC45D622-C5FF-C343-9E6E-7CB6C5FFFA4B}">
      <dgm:prSet phldrT="[Text]" custT="1"/>
      <dgm:spPr/>
      <dgm:t>
        <a:bodyPr/>
        <a:lstStyle/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2.If they did not find, then in Sunnah.</a:t>
          </a:r>
        </a:p>
      </dgm:t>
    </dgm:pt>
    <dgm:pt modelId="{2A25795A-A012-0D42-A055-4ECBAC8B6DE0}" type="parTrans" cxnId="{C532E0D3-EAEB-5747-AACA-A7E0CF83CF3F}">
      <dgm:prSet/>
      <dgm:spPr/>
      <dgm:t>
        <a:bodyPr/>
        <a:lstStyle/>
        <a:p>
          <a:endParaRPr lang="en-GB"/>
        </a:p>
      </dgm:t>
    </dgm:pt>
    <dgm:pt modelId="{79742D9E-A678-004E-9936-3726B37010C1}" type="sibTrans" cxnId="{C532E0D3-EAEB-5747-AACA-A7E0CF83CF3F}">
      <dgm:prSet/>
      <dgm:spPr/>
      <dgm:t>
        <a:bodyPr/>
        <a:lstStyle/>
        <a:p>
          <a:endParaRPr lang="en-GB"/>
        </a:p>
      </dgm:t>
    </dgm:pt>
    <dgm:pt modelId="{C6062FB6-EDA6-CB40-B5E4-4C1887CB9146}">
      <dgm:prSet phldrT="[Text]" custT="1"/>
      <dgm:spPr/>
      <dgm:t>
        <a:bodyPr/>
        <a:lstStyle/>
        <a:p>
          <a:pPr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.If they did not find, </a:t>
          </a:r>
        </a:p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calling for unanimous agreement.</a:t>
          </a:r>
        </a:p>
      </dgm:t>
    </dgm:pt>
    <dgm:pt modelId="{C15E2A08-9A8A-E24A-B598-48F96CFCC52F}" type="parTrans" cxnId="{B06ED364-B05A-0048-9E54-40C09C11A8F7}">
      <dgm:prSet/>
      <dgm:spPr/>
      <dgm:t>
        <a:bodyPr/>
        <a:lstStyle/>
        <a:p>
          <a:endParaRPr lang="en-GB"/>
        </a:p>
      </dgm:t>
    </dgm:pt>
    <dgm:pt modelId="{66EFA1D8-CD72-9B48-89D2-051223F770A8}" type="sibTrans" cxnId="{B06ED364-B05A-0048-9E54-40C09C11A8F7}">
      <dgm:prSet/>
      <dgm:spPr/>
      <dgm:t>
        <a:bodyPr/>
        <a:lstStyle/>
        <a:p>
          <a:endParaRPr lang="en-GB"/>
        </a:p>
      </dgm:t>
    </dgm:pt>
    <dgm:pt modelId="{164C6BD6-2652-2645-B4F9-A74B3180E710}">
      <dgm:prSet phldrT="[Text]" custT="1"/>
      <dgm:spPr/>
      <dgm:t>
        <a:bodyPr/>
        <a:lstStyle/>
        <a:p>
          <a:pPr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</a:p>
        <a:p>
          <a:pPr rtl="0"/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If they could not get,</a:t>
          </a:r>
        </a:p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taking the position of majority.</a:t>
          </a:r>
        </a:p>
        <a:p>
          <a:pPr rtl="0"/>
          <a:r>
            <a:rPr lang="en-GB" sz="2400" dirty="0"/>
            <a:t> </a:t>
          </a:r>
        </a:p>
      </dgm:t>
    </dgm:pt>
    <dgm:pt modelId="{3DC481BE-E115-4448-B25D-192464B01F5C}" type="parTrans" cxnId="{8155B813-3193-3146-A602-E84EB838EA38}">
      <dgm:prSet/>
      <dgm:spPr/>
      <dgm:t>
        <a:bodyPr/>
        <a:lstStyle/>
        <a:p>
          <a:endParaRPr lang="en-GB"/>
        </a:p>
      </dgm:t>
    </dgm:pt>
    <dgm:pt modelId="{AFAE9D7A-BC80-8946-A95A-932299853A8B}" type="sibTrans" cxnId="{8155B813-3193-3146-A602-E84EB838EA38}">
      <dgm:prSet/>
      <dgm:spPr/>
      <dgm:t>
        <a:bodyPr/>
        <a:lstStyle/>
        <a:p>
          <a:endParaRPr lang="en-GB"/>
        </a:p>
      </dgm:t>
    </dgm:pt>
    <dgm:pt modelId="{507337F5-C1DE-0747-A82A-CC4DEB2EFC30}">
      <dgm:prSet phldrT="[Text]" custT="1"/>
      <dgm:spPr/>
      <dgm:t>
        <a:bodyPr/>
        <a:lstStyle/>
        <a:p>
          <a:pPr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5.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If there was no majority,</a:t>
          </a:r>
        </a:p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making their own Ijtihad.</a:t>
          </a:r>
        </a:p>
      </dgm:t>
    </dgm:pt>
    <dgm:pt modelId="{C9FA28B3-8047-D945-A02B-43275571106F}" type="parTrans" cxnId="{775006CF-2A6F-F24E-8A58-9E70DD05515D}">
      <dgm:prSet/>
      <dgm:spPr/>
      <dgm:t>
        <a:bodyPr/>
        <a:lstStyle/>
        <a:p>
          <a:endParaRPr lang="en-GB"/>
        </a:p>
      </dgm:t>
    </dgm:pt>
    <dgm:pt modelId="{16C8CE0A-2E01-6344-89BD-134F2C6D1887}" type="sibTrans" cxnId="{775006CF-2A6F-F24E-8A58-9E70DD05515D}">
      <dgm:prSet/>
      <dgm:spPr/>
      <dgm:t>
        <a:bodyPr/>
        <a:lstStyle/>
        <a:p>
          <a:endParaRPr lang="en-GB"/>
        </a:p>
      </dgm:t>
    </dgm:pt>
    <dgm:pt modelId="{F637C22D-E9BF-534E-B659-0C00BA1255FA}" type="pres">
      <dgm:prSet presAssocID="{16A46C41-E0AD-B04D-B0D9-7F458C31DCA8}" presName="Name0" presStyleCnt="0">
        <dgm:presLayoutVars>
          <dgm:dir/>
          <dgm:resizeHandles val="exact"/>
        </dgm:presLayoutVars>
      </dgm:prSet>
      <dgm:spPr/>
    </dgm:pt>
    <dgm:pt modelId="{B5E33AF9-43A3-D841-A2A7-FCF72A577370}" type="pres">
      <dgm:prSet presAssocID="{62ED4022-70B4-D84B-BCA1-C36AD6976B37}" presName="node" presStyleLbl="node1" presStyleIdx="0" presStyleCnt="5">
        <dgm:presLayoutVars>
          <dgm:bulletEnabled val="1"/>
        </dgm:presLayoutVars>
      </dgm:prSet>
      <dgm:spPr/>
    </dgm:pt>
    <dgm:pt modelId="{8FFFC0DF-06A3-8E4D-A2DD-9159F407EB5C}" type="pres">
      <dgm:prSet presAssocID="{B189BC6D-16CF-A74E-877F-3C50D6C92F2F}" presName="sibTrans" presStyleLbl="sibTrans1D1" presStyleIdx="0" presStyleCnt="4"/>
      <dgm:spPr/>
    </dgm:pt>
    <dgm:pt modelId="{D3CE1917-DFB0-0945-88E6-93FAE635BD8A}" type="pres">
      <dgm:prSet presAssocID="{B189BC6D-16CF-A74E-877F-3C50D6C92F2F}" presName="connectorText" presStyleLbl="sibTrans1D1" presStyleIdx="0" presStyleCnt="4"/>
      <dgm:spPr/>
    </dgm:pt>
    <dgm:pt modelId="{5A856E42-9D8A-E542-B234-A996933E12CE}" type="pres">
      <dgm:prSet presAssocID="{AC45D622-C5FF-C343-9E6E-7CB6C5FFFA4B}" presName="node" presStyleLbl="node1" presStyleIdx="1" presStyleCnt="5" custLinFactNeighborY="-1837">
        <dgm:presLayoutVars>
          <dgm:bulletEnabled val="1"/>
        </dgm:presLayoutVars>
      </dgm:prSet>
      <dgm:spPr/>
    </dgm:pt>
    <dgm:pt modelId="{6E03A590-5EC6-C442-A124-AF976C93F3FE}" type="pres">
      <dgm:prSet presAssocID="{79742D9E-A678-004E-9936-3726B37010C1}" presName="sibTrans" presStyleLbl="sibTrans1D1" presStyleIdx="1" presStyleCnt="4"/>
      <dgm:spPr/>
    </dgm:pt>
    <dgm:pt modelId="{A52A3C2C-4B7E-C243-B010-03BB0C9484DA}" type="pres">
      <dgm:prSet presAssocID="{79742D9E-A678-004E-9936-3726B37010C1}" presName="connectorText" presStyleLbl="sibTrans1D1" presStyleIdx="1" presStyleCnt="4"/>
      <dgm:spPr/>
    </dgm:pt>
    <dgm:pt modelId="{FBF4BD92-B31F-4448-8607-86CFA051DCFC}" type="pres">
      <dgm:prSet presAssocID="{C6062FB6-EDA6-CB40-B5E4-4C1887CB9146}" presName="node" presStyleLbl="node1" presStyleIdx="2" presStyleCnt="5">
        <dgm:presLayoutVars>
          <dgm:bulletEnabled val="1"/>
        </dgm:presLayoutVars>
      </dgm:prSet>
      <dgm:spPr/>
    </dgm:pt>
    <dgm:pt modelId="{4658831D-0611-5349-B658-0B1B7AC76CD8}" type="pres">
      <dgm:prSet presAssocID="{66EFA1D8-CD72-9B48-89D2-051223F770A8}" presName="sibTrans" presStyleLbl="sibTrans1D1" presStyleIdx="2" presStyleCnt="4"/>
      <dgm:spPr/>
    </dgm:pt>
    <dgm:pt modelId="{34C29FD3-5749-D74C-BD13-8654AA9DA86C}" type="pres">
      <dgm:prSet presAssocID="{66EFA1D8-CD72-9B48-89D2-051223F770A8}" presName="connectorText" presStyleLbl="sibTrans1D1" presStyleIdx="2" presStyleCnt="4"/>
      <dgm:spPr/>
    </dgm:pt>
    <dgm:pt modelId="{5DB2910E-3117-F443-A18A-AB602E1343E9}" type="pres">
      <dgm:prSet presAssocID="{164C6BD6-2652-2645-B4F9-A74B3180E710}" presName="node" presStyleLbl="node1" presStyleIdx="3" presStyleCnt="5">
        <dgm:presLayoutVars>
          <dgm:bulletEnabled val="1"/>
        </dgm:presLayoutVars>
      </dgm:prSet>
      <dgm:spPr/>
    </dgm:pt>
    <dgm:pt modelId="{E0C9B276-6503-E946-B251-C7EFA5A01F7D}" type="pres">
      <dgm:prSet presAssocID="{AFAE9D7A-BC80-8946-A95A-932299853A8B}" presName="sibTrans" presStyleLbl="sibTrans1D1" presStyleIdx="3" presStyleCnt="4"/>
      <dgm:spPr/>
    </dgm:pt>
    <dgm:pt modelId="{ADB5E625-6F0D-B84B-B40E-9E71FFEEB568}" type="pres">
      <dgm:prSet presAssocID="{AFAE9D7A-BC80-8946-A95A-932299853A8B}" presName="connectorText" presStyleLbl="sibTrans1D1" presStyleIdx="3" presStyleCnt="4"/>
      <dgm:spPr/>
    </dgm:pt>
    <dgm:pt modelId="{927BA408-D38C-0447-8E66-A751AEA7F189}" type="pres">
      <dgm:prSet presAssocID="{507337F5-C1DE-0747-A82A-CC4DEB2EFC30}" presName="node" presStyleLbl="node1" presStyleIdx="4" presStyleCnt="5">
        <dgm:presLayoutVars>
          <dgm:bulletEnabled val="1"/>
        </dgm:presLayoutVars>
      </dgm:prSet>
      <dgm:spPr/>
    </dgm:pt>
  </dgm:ptLst>
  <dgm:cxnLst>
    <dgm:cxn modelId="{B2298603-6E7F-9549-AF84-8C3056606679}" type="presOf" srcId="{66EFA1D8-CD72-9B48-89D2-051223F770A8}" destId="{4658831D-0611-5349-B658-0B1B7AC76CD8}" srcOrd="0" destOrd="0" presId="urn:microsoft.com/office/officeart/2005/8/layout/bProcess3"/>
    <dgm:cxn modelId="{7B41300D-8116-BE4B-B76B-07028790DA57}" type="presOf" srcId="{79742D9E-A678-004E-9936-3726B37010C1}" destId="{6E03A590-5EC6-C442-A124-AF976C93F3FE}" srcOrd="0" destOrd="0" presId="urn:microsoft.com/office/officeart/2005/8/layout/bProcess3"/>
    <dgm:cxn modelId="{8155B813-3193-3146-A602-E84EB838EA38}" srcId="{16A46C41-E0AD-B04D-B0D9-7F458C31DCA8}" destId="{164C6BD6-2652-2645-B4F9-A74B3180E710}" srcOrd="3" destOrd="0" parTransId="{3DC481BE-E115-4448-B25D-192464B01F5C}" sibTransId="{AFAE9D7A-BC80-8946-A95A-932299853A8B}"/>
    <dgm:cxn modelId="{5868E117-BE22-6F43-8B49-CB9310CA0B07}" type="presOf" srcId="{66EFA1D8-CD72-9B48-89D2-051223F770A8}" destId="{34C29FD3-5749-D74C-BD13-8654AA9DA86C}" srcOrd="1" destOrd="0" presId="urn:microsoft.com/office/officeart/2005/8/layout/bProcess3"/>
    <dgm:cxn modelId="{90EC9220-C293-DB4D-8BC5-13E760EDB7E8}" type="presOf" srcId="{AFAE9D7A-BC80-8946-A95A-932299853A8B}" destId="{E0C9B276-6503-E946-B251-C7EFA5A01F7D}" srcOrd="0" destOrd="0" presId="urn:microsoft.com/office/officeart/2005/8/layout/bProcess3"/>
    <dgm:cxn modelId="{498FA244-3FCF-5E47-A526-F9546C28AD14}" type="presOf" srcId="{164C6BD6-2652-2645-B4F9-A74B3180E710}" destId="{5DB2910E-3117-F443-A18A-AB602E1343E9}" srcOrd="0" destOrd="0" presId="urn:microsoft.com/office/officeart/2005/8/layout/bProcess3"/>
    <dgm:cxn modelId="{4E54DE4A-6609-3843-99FA-E98BD5813ADA}" type="presOf" srcId="{B189BC6D-16CF-A74E-877F-3C50D6C92F2F}" destId="{D3CE1917-DFB0-0945-88E6-93FAE635BD8A}" srcOrd="1" destOrd="0" presId="urn:microsoft.com/office/officeart/2005/8/layout/bProcess3"/>
    <dgm:cxn modelId="{3412B35A-D105-5A48-8655-F15263027C99}" type="presOf" srcId="{79742D9E-A678-004E-9936-3726B37010C1}" destId="{A52A3C2C-4B7E-C243-B010-03BB0C9484DA}" srcOrd="1" destOrd="0" presId="urn:microsoft.com/office/officeart/2005/8/layout/bProcess3"/>
    <dgm:cxn modelId="{B06ED364-B05A-0048-9E54-40C09C11A8F7}" srcId="{16A46C41-E0AD-B04D-B0D9-7F458C31DCA8}" destId="{C6062FB6-EDA6-CB40-B5E4-4C1887CB9146}" srcOrd="2" destOrd="0" parTransId="{C15E2A08-9A8A-E24A-B598-48F96CFCC52F}" sibTransId="{66EFA1D8-CD72-9B48-89D2-051223F770A8}"/>
    <dgm:cxn modelId="{30CC0785-AE80-7740-8A3F-7A77B7B45884}" type="presOf" srcId="{AC45D622-C5FF-C343-9E6E-7CB6C5FFFA4B}" destId="{5A856E42-9D8A-E542-B234-A996933E12CE}" srcOrd="0" destOrd="0" presId="urn:microsoft.com/office/officeart/2005/8/layout/bProcess3"/>
    <dgm:cxn modelId="{EFD00C89-6178-D046-91FB-AE6E0914F948}" type="presOf" srcId="{16A46C41-E0AD-B04D-B0D9-7F458C31DCA8}" destId="{F637C22D-E9BF-534E-B659-0C00BA1255FA}" srcOrd="0" destOrd="0" presId="urn:microsoft.com/office/officeart/2005/8/layout/bProcess3"/>
    <dgm:cxn modelId="{D01B8CA2-5C47-764E-BB2B-FD711F16A56F}" type="presOf" srcId="{AFAE9D7A-BC80-8946-A95A-932299853A8B}" destId="{ADB5E625-6F0D-B84B-B40E-9E71FFEEB568}" srcOrd="1" destOrd="0" presId="urn:microsoft.com/office/officeart/2005/8/layout/bProcess3"/>
    <dgm:cxn modelId="{E9FD74B2-8861-A943-A13C-F0B1539BF785}" type="presOf" srcId="{507337F5-C1DE-0747-A82A-CC4DEB2EFC30}" destId="{927BA408-D38C-0447-8E66-A751AEA7F189}" srcOrd="0" destOrd="0" presId="urn:microsoft.com/office/officeart/2005/8/layout/bProcess3"/>
    <dgm:cxn modelId="{8D3C7AB7-CBA9-0048-B8CA-EBF7A323F3F1}" type="presOf" srcId="{62ED4022-70B4-D84B-BCA1-C36AD6976B37}" destId="{B5E33AF9-43A3-D841-A2A7-FCF72A577370}" srcOrd="0" destOrd="0" presId="urn:microsoft.com/office/officeart/2005/8/layout/bProcess3"/>
    <dgm:cxn modelId="{AEA180BA-D0D3-414F-8BB0-770F110EFCC3}" type="presOf" srcId="{C6062FB6-EDA6-CB40-B5E4-4C1887CB9146}" destId="{FBF4BD92-B31F-4448-8607-86CFA051DCFC}" srcOrd="0" destOrd="0" presId="urn:microsoft.com/office/officeart/2005/8/layout/bProcess3"/>
    <dgm:cxn modelId="{775006CF-2A6F-F24E-8A58-9E70DD05515D}" srcId="{16A46C41-E0AD-B04D-B0D9-7F458C31DCA8}" destId="{507337F5-C1DE-0747-A82A-CC4DEB2EFC30}" srcOrd="4" destOrd="0" parTransId="{C9FA28B3-8047-D945-A02B-43275571106F}" sibTransId="{16C8CE0A-2E01-6344-89BD-134F2C6D1887}"/>
    <dgm:cxn modelId="{1074A6D3-0E13-044F-A5A2-024304377A3D}" srcId="{16A46C41-E0AD-B04D-B0D9-7F458C31DCA8}" destId="{62ED4022-70B4-D84B-BCA1-C36AD6976B37}" srcOrd="0" destOrd="0" parTransId="{06D3C78A-8B16-3845-8997-C322A62C417E}" sibTransId="{B189BC6D-16CF-A74E-877F-3C50D6C92F2F}"/>
    <dgm:cxn modelId="{C532E0D3-EAEB-5747-AACA-A7E0CF83CF3F}" srcId="{16A46C41-E0AD-B04D-B0D9-7F458C31DCA8}" destId="{AC45D622-C5FF-C343-9E6E-7CB6C5FFFA4B}" srcOrd="1" destOrd="0" parTransId="{2A25795A-A012-0D42-A055-4ECBAC8B6DE0}" sibTransId="{79742D9E-A678-004E-9936-3726B37010C1}"/>
    <dgm:cxn modelId="{9296D5F5-59C9-F94F-9EB5-32D3E8EF3263}" type="presOf" srcId="{B189BC6D-16CF-A74E-877F-3C50D6C92F2F}" destId="{8FFFC0DF-06A3-8E4D-A2DD-9159F407EB5C}" srcOrd="0" destOrd="0" presId="urn:microsoft.com/office/officeart/2005/8/layout/bProcess3"/>
    <dgm:cxn modelId="{B6A87381-F70E-AA49-BB6E-689528DE6C71}" type="presParOf" srcId="{F637C22D-E9BF-534E-B659-0C00BA1255FA}" destId="{B5E33AF9-43A3-D841-A2A7-FCF72A577370}" srcOrd="0" destOrd="0" presId="urn:microsoft.com/office/officeart/2005/8/layout/bProcess3"/>
    <dgm:cxn modelId="{710A6BD1-8CBF-A44C-8548-7F9AF9E5A4DD}" type="presParOf" srcId="{F637C22D-E9BF-534E-B659-0C00BA1255FA}" destId="{8FFFC0DF-06A3-8E4D-A2DD-9159F407EB5C}" srcOrd="1" destOrd="0" presId="urn:microsoft.com/office/officeart/2005/8/layout/bProcess3"/>
    <dgm:cxn modelId="{F23A5CB6-5848-954B-8A56-F56CFA6DC008}" type="presParOf" srcId="{8FFFC0DF-06A3-8E4D-A2DD-9159F407EB5C}" destId="{D3CE1917-DFB0-0945-88E6-93FAE635BD8A}" srcOrd="0" destOrd="0" presId="urn:microsoft.com/office/officeart/2005/8/layout/bProcess3"/>
    <dgm:cxn modelId="{0EC02AEF-DA6D-1941-BCB9-DB354F8E0992}" type="presParOf" srcId="{F637C22D-E9BF-534E-B659-0C00BA1255FA}" destId="{5A856E42-9D8A-E542-B234-A996933E12CE}" srcOrd="2" destOrd="0" presId="urn:microsoft.com/office/officeart/2005/8/layout/bProcess3"/>
    <dgm:cxn modelId="{62BD8DE7-CB35-514E-BA39-E7BF7E9DE5FB}" type="presParOf" srcId="{F637C22D-E9BF-534E-B659-0C00BA1255FA}" destId="{6E03A590-5EC6-C442-A124-AF976C93F3FE}" srcOrd="3" destOrd="0" presId="urn:microsoft.com/office/officeart/2005/8/layout/bProcess3"/>
    <dgm:cxn modelId="{44D90DC1-FAFC-A144-B4B7-58F22A1EB119}" type="presParOf" srcId="{6E03A590-5EC6-C442-A124-AF976C93F3FE}" destId="{A52A3C2C-4B7E-C243-B010-03BB0C9484DA}" srcOrd="0" destOrd="0" presId="urn:microsoft.com/office/officeart/2005/8/layout/bProcess3"/>
    <dgm:cxn modelId="{1B47CF35-F1FD-D242-ACB3-C41778B14988}" type="presParOf" srcId="{F637C22D-E9BF-534E-B659-0C00BA1255FA}" destId="{FBF4BD92-B31F-4448-8607-86CFA051DCFC}" srcOrd="4" destOrd="0" presId="urn:microsoft.com/office/officeart/2005/8/layout/bProcess3"/>
    <dgm:cxn modelId="{BC18837C-6737-1547-925C-FB9BFEA83AB9}" type="presParOf" srcId="{F637C22D-E9BF-534E-B659-0C00BA1255FA}" destId="{4658831D-0611-5349-B658-0B1B7AC76CD8}" srcOrd="5" destOrd="0" presId="urn:microsoft.com/office/officeart/2005/8/layout/bProcess3"/>
    <dgm:cxn modelId="{879922D4-1553-0E40-BE51-EFE2D66AB09A}" type="presParOf" srcId="{4658831D-0611-5349-B658-0B1B7AC76CD8}" destId="{34C29FD3-5749-D74C-BD13-8654AA9DA86C}" srcOrd="0" destOrd="0" presId="urn:microsoft.com/office/officeart/2005/8/layout/bProcess3"/>
    <dgm:cxn modelId="{0197F701-2F14-754B-AD72-0F1D101D56BD}" type="presParOf" srcId="{F637C22D-E9BF-534E-B659-0C00BA1255FA}" destId="{5DB2910E-3117-F443-A18A-AB602E1343E9}" srcOrd="6" destOrd="0" presId="urn:microsoft.com/office/officeart/2005/8/layout/bProcess3"/>
    <dgm:cxn modelId="{761FC790-A993-CB49-BE7D-4EA38D3A30D4}" type="presParOf" srcId="{F637C22D-E9BF-534E-B659-0C00BA1255FA}" destId="{E0C9B276-6503-E946-B251-C7EFA5A01F7D}" srcOrd="7" destOrd="0" presId="urn:microsoft.com/office/officeart/2005/8/layout/bProcess3"/>
    <dgm:cxn modelId="{349A164E-3A8D-BC4D-ABAB-08351FE7BF23}" type="presParOf" srcId="{E0C9B276-6503-E946-B251-C7EFA5A01F7D}" destId="{ADB5E625-6F0D-B84B-B40E-9E71FFEEB568}" srcOrd="0" destOrd="0" presId="urn:microsoft.com/office/officeart/2005/8/layout/bProcess3"/>
    <dgm:cxn modelId="{F22BBA70-72FD-3B4D-A672-169DCAD91B39}" type="presParOf" srcId="{F637C22D-E9BF-534E-B659-0C00BA1255FA}" destId="{927BA408-D38C-0447-8E66-A751AEA7F189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3C79E9-ED22-F149-B1A9-ED0FF457F8C6}" type="doc">
      <dgm:prSet loTypeId="urn:microsoft.com/office/officeart/2005/8/layout/arrow2" loCatId="" qsTypeId="urn:microsoft.com/office/officeart/2005/8/quickstyle/simple1" qsCatId="simple" csTypeId="urn:microsoft.com/office/officeart/2005/8/colors/colorful5" csCatId="colorful" phldr="1"/>
      <dgm:spPr/>
    </dgm:pt>
    <dgm:pt modelId="{96863EB6-3C89-9544-B7B8-D375966BABFA}">
      <dgm:prSet phldrT="[Text]" custT="1"/>
      <dgm:spPr/>
      <dgm:t>
        <a:bodyPr/>
        <a:lstStyle/>
        <a:p>
          <a:r>
            <a:rPr lang="en-US" sz="2000"/>
            <a:t>Acknowledging that they may reach at incorrect decision</a:t>
          </a:r>
          <a:endParaRPr lang="en-GB" sz="2000" dirty="0"/>
        </a:p>
      </dgm:t>
    </dgm:pt>
    <dgm:pt modelId="{014DB4C7-3DF8-D241-A297-4C094332559E}" type="parTrans" cxnId="{4531759D-F3C9-EE46-A9B2-91B7C67872AD}">
      <dgm:prSet/>
      <dgm:spPr/>
      <dgm:t>
        <a:bodyPr/>
        <a:lstStyle/>
        <a:p>
          <a:endParaRPr lang="en-GB"/>
        </a:p>
      </dgm:t>
    </dgm:pt>
    <dgm:pt modelId="{C84D59A0-DA30-D446-9CD5-CB0AE46B4A9E}" type="sibTrans" cxnId="{4531759D-F3C9-EE46-A9B2-91B7C67872AD}">
      <dgm:prSet/>
      <dgm:spPr/>
      <dgm:t>
        <a:bodyPr/>
        <a:lstStyle/>
        <a:p>
          <a:endParaRPr lang="en-GB"/>
        </a:p>
      </dgm:t>
    </dgm:pt>
    <dgm:pt modelId="{68842FE0-2656-0A43-BADC-593C61A8B61A}">
      <dgm:prSet phldrT="[Text]" custT="1"/>
      <dgm:spPr/>
      <dgm:t>
        <a:bodyPr/>
        <a:lstStyle/>
        <a:p>
          <a:r>
            <a:rPr lang="en-US" sz="2000"/>
            <a:t>abandoning differences if they found authentic evidence </a:t>
          </a:r>
          <a:endParaRPr lang="en-GB" sz="2000" dirty="0"/>
        </a:p>
      </dgm:t>
    </dgm:pt>
    <dgm:pt modelId="{49A27530-B242-7441-887E-66A72D836F48}" type="parTrans" cxnId="{E9FB4E8A-4C96-3E44-B182-6DC2F3D67F5A}">
      <dgm:prSet/>
      <dgm:spPr/>
      <dgm:t>
        <a:bodyPr/>
        <a:lstStyle/>
        <a:p>
          <a:endParaRPr lang="en-GB"/>
        </a:p>
      </dgm:t>
    </dgm:pt>
    <dgm:pt modelId="{6EB724C6-EA04-5F4B-B68C-C7E4EF41FEF2}" type="sibTrans" cxnId="{E9FB4E8A-4C96-3E44-B182-6DC2F3D67F5A}">
      <dgm:prSet/>
      <dgm:spPr/>
      <dgm:t>
        <a:bodyPr/>
        <a:lstStyle/>
        <a:p>
          <a:endParaRPr lang="en-GB"/>
        </a:p>
      </dgm:t>
    </dgm:pt>
    <dgm:pt modelId="{81987D57-55A7-214A-AF0E-2B765C5A3584}">
      <dgm:prSet phldrT="[Text]" custT="1"/>
      <dgm:spPr/>
      <dgm:t>
        <a:bodyPr/>
        <a:lstStyle/>
        <a:p>
          <a:r>
            <a:rPr lang="en-US" sz="2000"/>
            <a:t>if there was no consensus, they respect the opinions of others</a:t>
          </a:r>
          <a:endParaRPr lang="en-GB" sz="2000" dirty="0"/>
        </a:p>
      </dgm:t>
    </dgm:pt>
    <dgm:pt modelId="{D65F75FB-3461-A84A-B532-E70FE8B68C59}" type="parTrans" cxnId="{BD6CD44A-8ED0-AD44-B63B-7BD0D34AC37A}">
      <dgm:prSet/>
      <dgm:spPr/>
      <dgm:t>
        <a:bodyPr/>
        <a:lstStyle/>
        <a:p>
          <a:endParaRPr lang="en-GB"/>
        </a:p>
      </dgm:t>
    </dgm:pt>
    <dgm:pt modelId="{95301AEA-9AE2-2B4D-A615-8E3CD3FEF621}" type="sibTrans" cxnId="{BD6CD44A-8ED0-AD44-B63B-7BD0D34AC37A}">
      <dgm:prSet/>
      <dgm:spPr/>
      <dgm:t>
        <a:bodyPr/>
        <a:lstStyle/>
        <a:p>
          <a:endParaRPr lang="en-GB"/>
        </a:p>
      </dgm:t>
    </dgm:pt>
    <dgm:pt modelId="{CDF18BA5-A7AD-1348-8773-CCFF29D03CA1}" type="pres">
      <dgm:prSet presAssocID="{1C3C79E9-ED22-F149-B1A9-ED0FF457F8C6}" presName="arrowDiagram" presStyleCnt="0">
        <dgm:presLayoutVars>
          <dgm:chMax val="5"/>
          <dgm:dir/>
          <dgm:resizeHandles val="exact"/>
        </dgm:presLayoutVars>
      </dgm:prSet>
      <dgm:spPr/>
    </dgm:pt>
    <dgm:pt modelId="{65A2C35C-9A2D-2346-A843-20140FEF5A43}" type="pres">
      <dgm:prSet presAssocID="{1C3C79E9-ED22-F149-B1A9-ED0FF457F8C6}" presName="arrow" presStyleLbl="bgShp" presStyleIdx="0" presStyleCnt="1" custScaleX="151040" custLinFactNeighborX="1442" custLinFactNeighborY="852"/>
      <dgm:spPr/>
    </dgm:pt>
    <dgm:pt modelId="{7B941C6D-30F5-C049-8A42-3457FD02CF17}" type="pres">
      <dgm:prSet presAssocID="{1C3C79E9-ED22-F149-B1A9-ED0FF457F8C6}" presName="arrowDiagram3" presStyleCnt="0"/>
      <dgm:spPr/>
    </dgm:pt>
    <dgm:pt modelId="{FDA9EECB-4ABB-8844-9161-7BA6BF72159A}" type="pres">
      <dgm:prSet presAssocID="{96863EB6-3C89-9544-B7B8-D375966BABFA}" presName="bullet3a" presStyleLbl="node1" presStyleIdx="0" presStyleCnt="3"/>
      <dgm:spPr/>
    </dgm:pt>
    <dgm:pt modelId="{EC910E93-0214-D54C-A612-833DD6178125}" type="pres">
      <dgm:prSet presAssocID="{96863EB6-3C89-9544-B7B8-D375966BABFA}" presName="textBox3a" presStyleLbl="revTx" presStyleIdx="0" presStyleCnt="3" custScaleX="140269" custLinFactNeighborX="-41703" custLinFactNeighborY="15962">
        <dgm:presLayoutVars>
          <dgm:bulletEnabled val="1"/>
        </dgm:presLayoutVars>
      </dgm:prSet>
      <dgm:spPr/>
    </dgm:pt>
    <dgm:pt modelId="{E6E6530A-A9DA-F340-B7A9-B74C68DAEA9F}" type="pres">
      <dgm:prSet presAssocID="{68842FE0-2656-0A43-BADC-593C61A8B61A}" presName="bullet3b" presStyleLbl="node1" presStyleIdx="1" presStyleCnt="3"/>
      <dgm:spPr/>
    </dgm:pt>
    <dgm:pt modelId="{784E86FC-4224-D24D-9997-9C41B77D151D}" type="pres">
      <dgm:prSet presAssocID="{68842FE0-2656-0A43-BADC-593C61A8B61A}" presName="textBox3b" presStyleLbl="revTx" presStyleIdx="1" presStyleCnt="3" custScaleX="86313" custScaleY="108151">
        <dgm:presLayoutVars>
          <dgm:bulletEnabled val="1"/>
        </dgm:presLayoutVars>
      </dgm:prSet>
      <dgm:spPr/>
    </dgm:pt>
    <dgm:pt modelId="{23053AA6-B2EE-5943-9F3C-8E857EC94D01}" type="pres">
      <dgm:prSet presAssocID="{81987D57-55A7-214A-AF0E-2B765C5A3584}" presName="bullet3c" presStyleLbl="node1" presStyleIdx="2" presStyleCnt="3" custLinFactX="100000" custLinFactNeighborX="129166" custLinFactNeighborY="-2464"/>
      <dgm:spPr/>
    </dgm:pt>
    <dgm:pt modelId="{E179B57D-CA6E-D441-91FC-A1B335F3CFD0}" type="pres">
      <dgm:prSet presAssocID="{81987D57-55A7-214A-AF0E-2B765C5A3584}" presName="textBox3c" presStyleLbl="revTx" presStyleIdx="2" presStyleCnt="3" custFlipHor="1" custScaleX="91568" custScaleY="88499" custLinFactNeighborX="31743" custLinFactNeighborY="8481">
        <dgm:presLayoutVars>
          <dgm:bulletEnabled val="1"/>
        </dgm:presLayoutVars>
      </dgm:prSet>
      <dgm:spPr/>
    </dgm:pt>
  </dgm:ptLst>
  <dgm:cxnLst>
    <dgm:cxn modelId="{458FBB2A-1D51-DA44-9337-19F790571E00}" type="presOf" srcId="{96863EB6-3C89-9544-B7B8-D375966BABFA}" destId="{EC910E93-0214-D54C-A612-833DD6178125}" srcOrd="0" destOrd="0" presId="urn:microsoft.com/office/officeart/2005/8/layout/arrow2"/>
    <dgm:cxn modelId="{BD6CD44A-8ED0-AD44-B63B-7BD0D34AC37A}" srcId="{1C3C79E9-ED22-F149-B1A9-ED0FF457F8C6}" destId="{81987D57-55A7-214A-AF0E-2B765C5A3584}" srcOrd="2" destOrd="0" parTransId="{D65F75FB-3461-A84A-B532-E70FE8B68C59}" sibTransId="{95301AEA-9AE2-2B4D-A615-8E3CD3FEF621}"/>
    <dgm:cxn modelId="{E08E896C-3ECD-FA4F-A732-A25E0517F51E}" type="presOf" srcId="{1C3C79E9-ED22-F149-B1A9-ED0FF457F8C6}" destId="{CDF18BA5-A7AD-1348-8773-CCFF29D03CA1}" srcOrd="0" destOrd="0" presId="urn:microsoft.com/office/officeart/2005/8/layout/arrow2"/>
    <dgm:cxn modelId="{E9FB4E8A-4C96-3E44-B182-6DC2F3D67F5A}" srcId="{1C3C79E9-ED22-F149-B1A9-ED0FF457F8C6}" destId="{68842FE0-2656-0A43-BADC-593C61A8B61A}" srcOrd="1" destOrd="0" parTransId="{49A27530-B242-7441-887E-66A72D836F48}" sibTransId="{6EB724C6-EA04-5F4B-B68C-C7E4EF41FEF2}"/>
    <dgm:cxn modelId="{4531759D-F3C9-EE46-A9B2-91B7C67872AD}" srcId="{1C3C79E9-ED22-F149-B1A9-ED0FF457F8C6}" destId="{96863EB6-3C89-9544-B7B8-D375966BABFA}" srcOrd="0" destOrd="0" parTransId="{014DB4C7-3DF8-D241-A297-4C094332559E}" sibTransId="{C84D59A0-DA30-D446-9CD5-CB0AE46B4A9E}"/>
    <dgm:cxn modelId="{F77ABEDC-E2A5-4140-8969-9BB2D41D563E}" type="presOf" srcId="{68842FE0-2656-0A43-BADC-593C61A8B61A}" destId="{784E86FC-4224-D24D-9997-9C41B77D151D}" srcOrd="0" destOrd="0" presId="urn:microsoft.com/office/officeart/2005/8/layout/arrow2"/>
    <dgm:cxn modelId="{56EAF9ED-D14D-8041-B3AC-D550C635B461}" type="presOf" srcId="{81987D57-55A7-214A-AF0E-2B765C5A3584}" destId="{E179B57D-CA6E-D441-91FC-A1B335F3CFD0}" srcOrd="0" destOrd="0" presId="urn:microsoft.com/office/officeart/2005/8/layout/arrow2"/>
    <dgm:cxn modelId="{7361FC0B-3C7F-AE41-84D8-CAE5319A7B94}" type="presParOf" srcId="{CDF18BA5-A7AD-1348-8773-CCFF29D03CA1}" destId="{65A2C35C-9A2D-2346-A843-20140FEF5A43}" srcOrd="0" destOrd="0" presId="urn:microsoft.com/office/officeart/2005/8/layout/arrow2"/>
    <dgm:cxn modelId="{FC82037C-6B1A-6D45-92EF-7A58F5A55DE0}" type="presParOf" srcId="{CDF18BA5-A7AD-1348-8773-CCFF29D03CA1}" destId="{7B941C6D-30F5-C049-8A42-3457FD02CF17}" srcOrd="1" destOrd="0" presId="urn:microsoft.com/office/officeart/2005/8/layout/arrow2"/>
    <dgm:cxn modelId="{74A92C4A-9384-974C-9819-D202C7EF0745}" type="presParOf" srcId="{7B941C6D-30F5-C049-8A42-3457FD02CF17}" destId="{FDA9EECB-4ABB-8844-9161-7BA6BF72159A}" srcOrd="0" destOrd="0" presId="urn:microsoft.com/office/officeart/2005/8/layout/arrow2"/>
    <dgm:cxn modelId="{76A79131-7F72-234D-8453-1FC3F644C5F1}" type="presParOf" srcId="{7B941C6D-30F5-C049-8A42-3457FD02CF17}" destId="{EC910E93-0214-D54C-A612-833DD6178125}" srcOrd="1" destOrd="0" presId="urn:microsoft.com/office/officeart/2005/8/layout/arrow2"/>
    <dgm:cxn modelId="{6C20D1B9-D257-404C-9287-C1167F6D5B26}" type="presParOf" srcId="{7B941C6D-30F5-C049-8A42-3457FD02CF17}" destId="{E6E6530A-A9DA-F340-B7A9-B74C68DAEA9F}" srcOrd="2" destOrd="0" presId="urn:microsoft.com/office/officeart/2005/8/layout/arrow2"/>
    <dgm:cxn modelId="{1D53F3AC-EC10-684F-B516-FB07E74E1B2A}" type="presParOf" srcId="{7B941C6D-30F5-C049-8A42-3457FD02CF17}" destId="{784E86FC-4224-D24D-9997-9C41B77D151D}" srcOrd="3" destOrd="0" presId="urn:microsoft.com/office/officeart/2005/8/layout/arrow2"/>
    <dgm:cxn modelId="{0F2EBDEC-DB3A-5C47-B6EF-5B86F6E4A3F4}" type="presParOf" srcId="{7B941C6D-30F5-C049-8A42-3457FD02CF17}" destId="{23053AA6-B2EE-5943-9F3C-8E857EC94D01}" srcOrd="4" destOrd="0" presId="urn:microsoft.com/office/officeart/2005/8/layout/arrow2"/>
    <dgm:cxn modelId="{00477397-6555-2247-95C3-BC4FD6617843}" type="presParOf" srcId="{7B941C6D-30F5-C049-8A42-3457FD02CF17}" destId="{E179B57D-CA6E-D441-91FC-A1B335F3CFD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4E8BFD-595E-8B44-8512-6B59AA836EA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AC6483-F1F0-E447-A0FC-3F84BA36F2BA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most important factor is the principle of consultation (</a:t>
          </a:r>
          <a:r>
            <a:rPr lang="en-US" sz="24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Shūra</a:t>
          </a:r>
          <a:r>
            <a:rPr lang="en-US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̄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674D2-E882-B54D-B7EE-0FEB44C5F580}" type="parTrans" cxnId="{24DEFBC5-8812-4540-A641-A8FAA9EE7A88}">
      <dgm:prSet/>
      <dgm:spPr/>
      <dgm:t>
        <a:bodyPr/>
        <a:lstStyle/>
        <a:p>
          <a:endParaRPr lang="en-GB"/>
        </a:p>
      </dgm:t>
    </dgm:pt>
    <dgm:pt modelId="{2C34BA43-E01E-A747-AD3C-F2CF0268662A}" type="sibTrans" cxnId="{24DEFBC5-8812-4540-A641-A8FAA9EE7A88}">
      <dgm:prSet/>
      <dgm:spPr/>
      <dgm:t>
        <a:bodyPr/>
        <a:lstStyle/>
        <a:p>
          <a:endParaRPr lang="en-GB"/>
        </a:p>
      </dgm:t>
    </dgm:pt>
    <dgm:pt modelId="{52D1808D-7B73-6D45-AA7A-E6201768C641}">
      <dgm:prSet phldrT="[Text]" custT="1"/>
      <dgm:spPr/>
      <dgm:t>
        <a:bodyPr/>
        <a:lstStyle/>
        <a:p>
          <a:pPr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Not easy to issue Fatwa, but rather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they referred to the most knowledgeable senior figures.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34AA2-4167-7A42-8846-6034D238F31F}" type="parTrans" cxnId="{10D1FCA2-237F-9445-9677-0D5243E71E5A}">
      <dgm:prSet/>
      <dgm:spPr/>
      <dgm:t>
        <a:bodyPr/>
        <a:lstStyle/>
        <a:p>
          <a:endParaRPr lang="en-GB"/>
        </a:p>
      </dgm:t>
    </dgm:pt>
    <dgm:pt modelId="{7B9F7BEC-81CA-8842-8975-2B435EDBEC01}" type="sibTrans" cxnId="{10D1FCA2-237F-9445-9677-0D5243E71E5A}">
      <dgm:prSet/>
      <dgm:spPr/>
      <dgm:t>
        <a:bodyPr/>
        <a:lstStyle/>
        <a:p>
          <a:endParaRPr lang="en-GB"/>
        </a:p>
      </dgm:t>
    </dgm:pt>
    <dgm:pt modelId="{904068F2-E693-6946-884F-3177B401DD49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Relying more on the Quran than quotation from Hadiths.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181CD9-2F11-5B48-845E-7918C78A2D40}" type="parTrans" cxnId="{67CF848A-7106-2E4F-AAA3-16EAB0D646B2}">
      <dgm:prSet/>
      <dgm:spPr/>
      <dgm:t>
        <a:bodyPr/>
        <a:lstStyle/>
        <a:p>
          <a:endParaRPr lang="en-GB"/>
        </a:p>
      </dgm:t>
    </dgm:pt>
    <dgm:pt modelId="{0974154B-BD15-1E44-812E-C66E5EE179C6}" type="sibTrans" cxnId="{67CF848A-7106-2E4F-AAA3-16EAB0D646B2}">
      <dgm:prSet/>
      <dgm:spPr/>
      <dgm:t>
        <a:bodyPr/>
        <a:lstStyle/>
        <a:p>
          <a:endParaRPr lang="en-GB"/>
        </a:p>
      </dgm:t>
    </dgm:pt>
    <dgm:pt modelId="{8CE2E275-593F-4D4F-8A32-62EC64C727BC}" type="pres">
      <dgm:prSet presAssocID="{C64E8BFD-595E-8B44-8512-6B59AA836EA9}" presName="Name0" presStyleCnt="0">
        <dgm:presLayoutVars>
          <dgm:chMax val="7"/>
          <dgm:chPref val="7"/>
          <dgm:dir/>
        </dgm:presLayoutVars>
      </dgm:prSet>
      <dgm:spPr/>
    </dgm:pt>
    <dgm:pt modelId="{BDC65431-0BC5-4C4D-9AEC-1ADB9BBD54F9}" type="pres">
      <dgm:prSet presAssocID="{C64E8BFD-595E-8B44-8512-6B59AA836EA9}" presName="Name1" presStyleCnt="0"/>
      <dgm:spPr/>
    </dgm:pt>
    <dgm:pt modelId="{4003DD30-0825-5F42-BA91-9E95F907CB15}" type="pres">
      <dgm:prSet presAssocID="{C64E8BFD-595E-8B44-8512-6B59AA836EA9}" presName="cycle" presStyleCnt="0"/>
      <dgm:spPr/>
    </dgm:pt>
    <dgm:pt modelId="{E642F975-AF01-0C4B-B482-7A13A024A90D}" type="pres">
      <dgm:prSet presAssocID="{C64E8BFD-595E-8B44-8512-6B59AA836EA9}" presName="srcNode" presStyleLbl="node1" presStyleIdx="0" presStyleCnt="3"/>
      <dgm:spPr/>
    </dgm:pt>
    <dgm:pt modelId="{678AB479-A161-6F45-B3E8-C9779295E3A0}" type="pres">
      <dgm:prSet presAssocID="{C64E8BFD-595E-8B44-8512-6B59AA836EA9}" presName="conn" presStyleLbl="parChTrans1D2" presStyleIdx="0" presStyleCnt="1"/>
      <dgm:spPr/>
    </dgm:pt>
    <dgm:pt modelId="{D1ED8593-401F-F249-8DAA-CD90D6FD668C}" type="pres">
      <dgm:prSet presAssocID="{C64E8BFD-595E-8B44-8512-6B59AA836EA9}" presName="extraNode" presStyleLbl="node1" presStyleIdx="0" presStyleCnt="3"/>
      <dgm:spPr/>
    </dgm:pt>
    <dgm:pt modelId="{702748F4-79F2-8941-8F46-0008244F74F6}" type="pres">
      <dgm:prSet presAssocID="{C64E8BFD-595E-8B44-8512-6B59AA836EA9}" presName="dstNode" presStyleLbl="node1" presStyleIdx="0" presStyleCnt="3"/>
      <dgm:spPr/>
    </dgm:pt>
    <dgm:pt modelId="{B9B63503-E087-8A43-A89B-D4C5FE12956D}" type="pres">
      <dgm:prSet presAssocID="{2AAC6483-F1F0-E447-A0FC-3F84BA36F2BA}" presName="text_1" presStyleLbl="node1" presStyleIdx="0" presStyleCnt="3">
        <dgm:presLayoutVars>
          <dgm:bulletEnabled val="1"/>
        </dgm:presLayoutVars>
      </dgm:prSet>
      <dgm:spPr/>
    </dgm:pt>
    <dgm:pt modelId="{080A0A41-7AEC-3D41-B375-B7FCE2A9EC60}" type="pres">
      <dgm:prSet presAssocID="{2AAC6483-F1F0-E447-A0FC-3F84BA36F2BA}" presName="accent_1" presStyleCnt="0"/>
      <dgm:spPr/>
    </dgm:pt>
    <dgm:pt modelId="{3F2C3931-90FA-4044-AA7F-AE1F0C7BC5D5}" type="pres">
      <dgm:prSet presAssocID="{2AAC6483-F1F0-E447-A0FC-3F84BA36F2BA}" presName="accentRepeatNode" presStyleLbl="solidFgAcc1" presStyleIdx="0" presStyleCnt="3"/>
      <dgm:spPr/>
    </dgm:pt>
    <dgm:pt modelId="{69ED601C-B997-D441-BF61-03C7271E07D1}" type="pres">
      <dgm:prSet presAssocID="{52D1808D-7B73-6D45-AA7A-E6201768C641}" presName="text_2" presStyleLbl="node1" presStyleIdx="1" presStyleCnt="3">
        <dgm:presLayoutVars>
          <dgm:bulletEnabled val="1"/>
        </dgm:presLayoutVars>
      </dgm:prSet>
      <dgm:spPr/>
    </dgm:pt>
    <dgm:pt modelId="{81F87D3E-2068-B144-B874-7A4C0250E9E2}" type="pres">
      <dgm:prSet presAssocID="{52D1808D-7B73-6D45-AA7A-E6201768C641}" presName="accent_2" presStyleCnt="0"/>
      <dgm:spPr/>
    </dgm:pt>
    <dgm:pt modelId="{E32ED0C4-2ADA-7144-8F06-591DC060D7A1}" type="pres">
      <dgm:prSet presAssocID="{52D1808D-7B73-6D45-AA7A-E6201768C641}" presName="accentRepeatNode" presStyleLbl="solidFgAcc1" presStyleIdx="1" presStyleCnt="3"/>
      <dgm:spPr/>
    </dgm:pt>
    <dgm:pt modelId="{AF767208-7810-824D-AF75-E925FF050FE0}" type="pres">
      <dgm:prSet presAssocID="{904068F2-E693-6946-884F-3177B401DD49}" presName="text_3" presStyleLbl="node1" presStyleIdx="2" presStyleCnt="3">
        <dgm:presLayoutVars>
          <dgm:bulletEnabled val="1"/>
        </dgm:presLayoutVars>
      </dgm:prSet>
      <dgm:spPr/>
    </dgm:pt>
    <dgm:pt modelId="{0D81DE92-AAC0-3844-AD71-87CB8BAF69DC}" type="pres">
      <dgm:prSet presAssocID="{904068F2-E693-6946-884F-3177B401DD49}" presName="accent_3" presStyleCnt="0"/>
      <dgm:spPr/>
    </dgm:pt>
    <dgm:pt modelId="{A4F2C7AE-3A7C-3A43-B966-5DB48931981A}" type="pres">
      <dgm:prSet presAssocID="{904068F2-E693-6946-884F-3177B401DD49}" presName="accentRepeatNode" presStyleLbl="solidFgAcc1" presStyleIdx="2" presStyleCnt="3"/>
      <dgm:spPr/>
    </dgm:pt>
  </dgm:ptLst>
  <dgm:cxnLst>
    <dgm:cxn modelId="{7C958340-ECFC-6544-AE76-3E354F18B6E8}" type="presOf" srcId="{C64E8BFD-595E-8B44-8512-6B59AA836EA9}" destId="{8CE2E275-593F-4D4F-8A32-62EC64C727BC}" srcOrd="0" destOrd="0" presId="urn:microsoft.com/office/officeart/2008/layout/VerticalCurvedList"/>
    <dgm:cxn modelId="{8B463851-DD77-B045-B393-C14FC0C8E369}" type="presOf" srcId="{2C34BA43-E01E-A747-AD3C-F2CF0268662A}" destId="{678AB479-A161-6F45-B3E8-C9779295E3A0}" srcOrd="0" destOrd="0" presId="urn:microsoft.com/office/officeart/2008/layout/VerticalCurvedList"/>
    <dgm:cxn modelId="{0EC87E60-B785-1041-9BD3-33C9057BB64E}" type="presOf" srcId="{2AAC6483-F1F0-E447-A0FC-3F84BA36F2BA}" destId="{B9B63503-E087-8A43-A89B-D4C5FE12956D}" srcOrd="0" destOrd="0" presId="urn:microsoft.com/office/officeart/2008/layout/VerticalCurvedList"/>
    <dgm:cxn modelId="{F9658F6B-001F-2349-9648-D43D68309C68}" type="presOf" srcId="{904068F2-E693-6946-884F-3177B401DD49}" destId="{AF767208-7810-824D-AF75-E925FF050FE0}" srcOrd="0" destOrd="0" presId="urn:microsoft.com/office/officeart/2008/layout/VerticalCurvedList"/>
    <dgm:cxn modelId="{67CF848A-7106-2E4F-AAA3-16EAB0D646B2}" srcId="{C64E8BFD-595E-8B44-8512-6B59AA836EA9}" destId="{904068F2-E693-6946-884F-3177B401DD49}" srcOrd="2" destOrd="0" parTransId="{F0181CD9-2F11-5B48-845E-7918C78A2D40}" sibTransId="{0974154B-BD15-1E44-812E-C66E5EE179C6}"/>
    <dgm:cxn modelId="{B1904399-F9F5-234D-99C0-BFFDCCCBA0CE}" type="presOf" srcId="{52D1808D-7B73-6D45-AA7A-E6201768C641}" destId="{69ED601C-B997-D441-BF61-03C7271E07D1}" srcOrd="0" destOrd="0" presId="urn:microsoft.com/office/officeart/2008/layout/VerticalCurvedList"/>
    <dgm:cxn modelId="{10D1FCA2-237F-9445-9677-0D5243E71E5A}" srcId="{C64E8BFD-595E-8B44-8512-6B59AA836EA9}" destId="{52D1808D-7B73-6D45-AA7A-E6201768C641}" srcOrd="1" destOrd="0" parTransId="{DAF34AA2-4167-7A42-8846-6034D238F31F}" sibTransId="{7B9F7BEC-81CA-8842-8975-2B435EDBEC01}"/>
    <dgm:cxn modelId="{24DEFBC5-8812-4540-A641-A8FAA9EE7A88}" srcId="{C64E8BFD-595E-8B44-8512-6B59AA836EA9}" destId="{2AAC6483-F1F0-E447-A0FC-3F84BA36F2BA}" srcOrd="0" destOrd="0" parTransId="{62F674D2-E882-B54D-B7EE-0FEB44C5F580}" sibTransId="{2C34BA43-E01E-A747-AD3C-F2CF0268662A}"/>
    <dgm:cxn modelId="{92B8E9FC-7C35-4D4A-8608-630E5F644A24}" type="presParOf" srcId="{8CE2E275-593F-4D4F-8A32-62EC64C727BC}" destId="{BDC65431-0BC5-4C4D-9AEC-1ADB9BBD54F9}" srcOrd="0" destOrd="0" presId="urn:microsoft.com/office/officeart/2008/layout/VerticalCurvedList"/>
    <dgm:cxn modelId="{9773A4CD-1467-1F4D-9C92-8ABEA6745570}" type="presParOf" srcId="{BDC65431-0BC5-4C4D-9AEC-1ADB9BBD54F9}" destId="{4003DD30-0825-5F42-BA91-9E95F907CB15}" srcOrd="0" destOrd="0" presId="urn:microsoft.com/office/officeart/2008/layout/VerticalCurvedList"/>
    <dgm:cxn modelId="{F73FBF89-2A0B-5348-87C8-98D9E9363640}" type="presParOf" srcId="{4003DD30-0825-5F42-BA91-9E95F907CB15}" destId="{E642F975-AF01-0C4B-B482-7A13A024A90D}" srcOrd="0" destOrd="0" presId="urn:microsoft.com/office/officeart/2008/layout/VerticalCurvedList"/>
    <dgm:cxn modelId="{2CEF91B4-4860-2D49-9C1E-2F12FADD6076}" type="presParOf" srcId="{4003DD30-0825-5F42-BA91-9E95F907CB15}" destId="{678AB479-A161-6F45-B3E8-C9779295E3A0}" srcOrd="1" destOrd="0" presId="urn:microsoft.com/office/officeart/2008/layout/VerticalCurvedList"/>
    <dgm:cxn modelId="{BC177C1D-E39C-C949-B7F6-0D3E2D6FB676}" type="presParOf" srcId="{4003DD30-0825-5F42-BA91-9E95F907CB15}" destId="{D1ED8593-401F-F249-8DAA-CD90D6FD668C}" srcOrd="2" destOrd="0" presId="urn:microsoft.com/office/officeart/2008/layout/VerticalCurvedList"/>
    <dgm:cxn modelId="{F24A46B0-DEB2-B44C-AEA4-305DC1C855E4}" type="presParOf" srcId="{4003DD30-0825-5F42-BA91-9E95F907CB15}" destId="{702748F4-79F2-8941-8F46-0008244F74F6}" srcOrd="3" destOrd="0" presId="urn:microsoft.com/office/officeart/2008/layout/VerticalCurvedList"/>
    <dgm:cxn modelId="{43615E54-CEBC-6B45-B0E8-6E9CA08BF862}" type="presParOf" srcId="{BDC65431-0BC5-4C4D-9AEC-1ADB9BBD54F9}" destId="{B9B63503-E087-8A43-A89B-D4C5FE12956D}" srcOrd="1" destOrd="0" presId="urn:microsoft.com/office/officeart/2008/layout/VerticalCurvedList"/>
    <dgm:cxn modelId="{D3F433A0-D70A-4349-B403-37F323AD1D93}" type="presParOf" srcId="{BDC65431-0BC5-4C4D-9AEC-1ADB9BBD54F9}" destId="{080A0A41-7AEC-3D41-B375-B7FCE2A9EC60}" srcOrd="2" destOrd="0" presId="urn:microsoft.com/office/officeart/2008/layout/VerticalCurvedList"/>
    <dgm:cxn modelId="{57F192E2-FAE8-B645-B54F-BDAC59B70417}" type="presParOf" srcId="{080A0A41-7AEC-3D41-B375-B7FCE2A9EC60}" destId="{3F2C3931-90FA-4044-AA7F-AE1F0C7BC5D5}" srcOrd="0" destOrd="0" presId="urn:microsoft.com/office/officeart/2008/layout/VerticalCurvedList"/>
    <dgm:cxn modelId="{90CFD27A-5876-F946-8C74-02D64CB1E869}" type="presParOf" srcId="{BDC65431-0BC5-4C4D-9AEC-1ADB9BBD54F9}" destId="{69ED601C-B997-D441-BF61-03C7271E07D1}" srcOrd="3" destOrd="0" presId="urn:microsoft.com/office/officeart/2008/layout/VerticalCurvedList"/>
    <dgm:cxn modelId="{7F59144F-3599-EB47-ACC8-39BB80840752}" type="presParOf" srcId="{BDC65431-0BC5-4C4D-9AEC-1ADB9BBD54F9}" destId="{81F87D3E-2068-B144-B874-7A4C0250E9E2}" srcOrd="4" destOrd="0" presId="urn:microsoft.com/office/officeart/2008/layout/VerticalCurvedList"/>
    <dgm:cxn modelId="{71B45FB5-DC49-4A40-95AE-D55D334082C3}" type="presParOf" srcId="{81F87D3E-2068-B144-B874-7A4C0250E9E2}" destId="{E32ED0C4-2ADA-7144-8F06-591DC060D7A1}" srcOrd="0" destOrd="0" presId="urn:microsoft.com/office/officeart/2008/layout/VerticalCurvedList"/>
    <dgm:cxn modelId="{766C888F-A041-DD41-AAE1-AEE370A54450}" type="presParOf" srcId="{BDC65431-0BC5-4C4D-9AEC-1ADB9BBD54F9}" destId="{AF767208-7810-824D-AF75-E925FF050FE0}" srcOrd="5" destOrd="0" presId="urn:microsoft.com/office/officeart/2008/layout/VerticalCurvedList"/>
    <dgm:cxn modelId="{75A038D0-769E-024A-8914-73808793E9D7}" type="presParOf" srcId="{BDC65431-0BC5-4C4D-9AEC-1ADB9BBD54F9}" destId="{0D81DE92-AAC0-3844-AD71-87CB8BAF69DC}" srcOrd="6" destOrd="0" presId="urn:microsoft.com/office/officeart/2008/layout/VerticalCurvedList"/>
    <dgm:cxn modelId="{A7689EBB-6011-0348-A47E-2BCE01B78FB7}" type="presParOf" srcId="{0D81DE92-AAC0-3844-AD71-87CB8BAF69DC}" destId="{A4F2C7AE-3A7C-3A43-B966-5DB4893198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FF389E-0CED-CA4B-9EC9-42399A004E15}" type="doc">
      <dgm:prSet loTypeId="urn:microsoft.com/office/officeart/2005/8/layout/vList2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3F58BE7F-9280-834A-81DD-1FDB326A8426}">
      <dgm:prSet phldrT="[Text]" custT="1"/>
      <dgm:spPr/>
      <dgm:t>
        <a:bodyPr/>
        <a:lstStyle/>
        <a:p>
          <a:r>
            <a:rPr lang="en-US" sz="2400" dirty="0"/>
            <a:t>Fiqh was realistic based on real problems rather than hypothetical ones. </a:t>
          </a:r>
          <a:endParaRPr lang="en-GB" sz="2400" dirty="0"/>
        </a:p>
      </dgm:t>
    </dgm:pt>
    <dgm:pt modelId="{6F4DFF5F-C786-6344-BACF-46A1ED74D8E4}" type="parTrans" cxnId="{B3AC6A4B-CAC4-7049-B5E8-C67280012F54}">
      <dgm:prSet/>
      <dgm:spPr/>
      <dgm:t>
        <a:bodyPr/>
        <a:lstStyle/>
        <a:p>
          <a:endParaRPr lang="en-GB"/>
        </a:p>
      </dgm:t>
    </dgm:pt>
    <dgm:pt modelId="{E50DCEA0-F6D9-2449-A434-8EC82C76BBBE}" type="sibTrans" cxnId="{B3AC6A4B-CAC4-7049-B5E8-C67280012F54}">
      <dgm:prSet/>
      <dgm:spPr/>
      <dgm:t>
        <a:bodyPr/>
        <a:lstStyle/>
        <a:p>
          <a:endParaRPr lang="en-GB"/>
        </a:p>
      </dgm:t>
    </dgm:pt>
    <dgm:pt modelId="{B09CEE67-84D1-114E-B397-442F38321695}">
      <dgm:prSet phldrT="[Text]" custT="1"/>
      <dgm:spPr/>
      <dgm:t>
        <a:bodyPr/>
        <a:lstStyle/>
        <a:p>
          <a:r>
            <a:rPr lang="en-US" sz="24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Şaḥābah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were open in accepting different opinions, they did not follow certain procedures.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A9BE7-66E0-AB46-BAF4-292255AF6D10}" type="parTrans" cxnId="{F82DDB36-F183-E04A-902B-3F034733B61C}">
      <dgm:prSet/>
      <dgm:spPr/>
      <dgm:t>
        <a:bodyPr/>
        <a:lstStyle/>
        <a:p>
          <a:endParaRPr lang="en-GB"/>
        </a:p>
      </dgm:t>
    </dgm:pt>
    <dgm:pt modelId="{798649ED-F08F-0040-9E14-3986D6875DBD}" type="sibTrans" cxnId="{F82DDB36-F183-E04A-902B-3F034733B61C}">
      <dgm:prSet/>
      <dgm:spPr/>
      <dgm:t>
        <a:bodyPr/>
        <a:lstStyle/>
        <a:p>
          <a:endParaRPr lang="en-GB"/>
        </a:p>
      </dgm:t>
    </dgm:pt>
    <dgm:pt modelId="{2E097166-C706-6542-8334-5F59433149EF}">
      <dgm:prSet phldrT="[Text]" custT="1"/>
      <dgm:spPr/>
      <dgm:t>
        <a:bodyPr/>
        <a:lstStyle/>
        <a:p>
          <a:r>
            <a:rPr lang="en-US" sz="2400" b="1" i="1" dirty="0" err="1">
              <a:solidFill>
                <a:srgbClr val="002060"/>
              </a:solidFill>
            </a:rPr>
            <a:t>Şaḥābah</a:t>
          </a:r>
          <a:r>
            <a:rPr lang="en-US" sz="2400" b="1" dirty="0">
              <a:solidFill>
                <a:srgbClr val="002060"/>
              </a:solidFill>
            </a:rPr>
            <a:t> preferred to interpret according to literal meaning</a:t>
          </a:r>
          <a:endParaRPr lang="en-GB" sz="2400" b="1" dirty="0">
            <a:solidFill>
              <a:srgbClr val="002060"/>
            </a:solidFill>
          </a:endParaRPr>
        </a:p>
      </dgm:t>
    </dgm:pt>
    <dgm:pt modelId="{5879277D-1374-FD48-A767-EAEE1905E16B}" type="parTrans" cxnId="{14CD7D31-7151-8447-B58C-3F60078A7AA0}">
      <dgm:prSet/>
      <dgm:spPr/>
      <dgm:t>
        <a:bodyPr/>
        <a:lstStyle/>
        <a:p>
          <a:endParaRPr lang="en-GB"/>
        </a:p>
      </dgm:t>
    </dgm:pt>
    <dgm:pt modelId="{3F195BD5-D26C-8944-9AA9-F31F716FA55B}" type="sibTrans" cxnId="{14CD7D31-7151-8447-B58C-3F60078A7AA0}">
      <dgm:prSet/>
      <dgm:spPr/>
      <dgm:t>
        <a:bodyPr/>
        <a:lstStyle/>
        <a:p>
          <a:endParaRPr lang="en-GB"/>
        </a:p>
      </dgm:t>
    </dgm:pt>
    <dgm:pt modelId="{5F3DF617-69B6-1A4F-BD2D-377DB5D7A94A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There were some factors behind changing some legal rulings, Some of them them are the disappearance of the reason for these rulings, and social conditions.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4AB462-31FB-5E45-BE30-4CF90F11BD7F}" type="parTrans" cxnId="{F0AECE3D-BE77-AA4D-834A-78ABD96C816C}">
      <dgm:prSet/>
      <dgm:spPr/>
      <dgm:t>
        <a:bodyPr/>
        <a:lstStyle/>
        <a:p>
          <a:endParaRPr lang="en-GB"/>
        </a:p>
      </dgm:t>
    </dgm:pt>
    <dgm:pt modelId="{EFC86326-021D-9041-9782-7A8AE1EF5CAA}" type="sibTrans" cxnId="{F0AECE3D-BE77-AA4D-834A-78ABD96C816C}">
      <dgm:prSet/>
      <dgm:spPr/>
      <dgm:t>
        <a:bodyPr/>
        <a:lstStyle/>
        <a:p>
          <a:endParaRPr lang="en-GB"/>
        </a:p>
      </dgm:t>
    </dgm:pt>
    <dgm:pt modelId="{A14179D6-494B-C744-B335-F7521E41BB2B}" type="pres">
      <dgm:prSet presAssocID="{39FF389E-0CED-CA4B-9EC9-42399A004E15}" presName="linear" presStyleCnt="0">
        <dgm:presLayoutVars>
          <dgm:animLvl val="lvl"/>
          <dgm:resizeHandles val="exact"/>
        </dgm:presLayoutVars>
      </dgm:prSet>
      <dgm:spPr/>
    </dgm:pt>
    <dgm:pt modelId="{4BA2596D-67C1-844B-9644-2B8EE6413D82}" type="pres">
      <dgm:prSet presAssocID="{3F58BE7F-9280-834A-81DD-1FDB326A84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3208C9-A59A-9C47-9ED4-0AC69505C06F}" type="pres">
      <dgm:prSet presAssocID="{3F58BE7F-9280-834A-81DD-1FDB326A8426}" presName="childText" presStyleLbl="revTx" presStyleIdx="0" presStyleCnt="2">
        <dgm:presLayoutVars>
          <dgm:bulletEnabled val="1"/>
        </dgm:presLayoutVars>
      </dgm:prSet>
      <dgm:spPr/>
    </dgm:pt>
    <dgm:pt modelId="{EAF8AF20-694A-B649-A6AE-AA708B5EC262}" type="pres">
      <dgm:prSet presAssocID="{2E097166-C706-6542-8334-5F59433149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CC2C198-D5A6-0E4E-8FFF-3F9721F31050}" type="pres">
      <dgm:prSet presAssocID="{2E097166-C706-6542-8334-5F59433149E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9638E27-F093-644C-BD89-029837C7835E}" type="presOf" srcId="{5F3DF617-69B6-1A4F-BD2D-377DB5D7A94A}" destId="{3CC2C198-D5A6-0E4E-8FFF-3F9721F31050}" srcOrd="0" destOrd="0" presId="urn:microsoft.com/office/officeart/2005/8/layout/vList2"/>
    <dgm:cxn modelId="{14CD7D31-7151-8447-B58C-3F60078A7AA0}" srcId="{39FF389E-0CED-CA4B-9EC9-42399A004E15}" destId="{2E097166-C706-6542-8334-5F59433149EF}" srcOrd="1" destOrd="0" parTransId="{5879277D-1374-FD48-A767-EAEE1905E16B}" sibTransId="{3F195BD5-D26C-8944-9AA9-F31F716FA55B}"/>
    <dgm:cxn modelId="{F82DDB36-F183-E04A-902B-3F034733B61C}" srcId="{3F58BE7F-9280-834A-81DD-1FDB326A8426}" destId="{B09CEE67-84D1-114E-B397-442F38321695}" srcOrd="0" destOrd="0" parTransId="{FE2A9BE7-66E0-AB46-BAF4-292255AF6D10}" sibTransId="{798649ED-F08F-0040-9E14-3986D6875DBD}"/>
    <dgm:cxn modelId="{F0AECE3D-BE77-AA4D-834A-78ABD96C816C}" srcId="{2E097166-C706-6542-8334-5F59433149EF}" destId="{5F3DF617-69B6-1A4F-BD2D-377DB5D7A94A}" srcOrd="0" destOrd="0" parTransId="{784AB462-31FB-5E45-BE30-4CF90F11BD7F}" sibTransId="{EFC86326-021D-9041-9782-7A8AE1EF5CAA}"/>
    <dgm:cxn modelId="{B3AC6A4B-CAC4-7049-B5E8-C67280012F54}" srcId="{39FF389E-0CED-CA4B-9EC9-42399A004E15}" destId="{3F58BE7F-9280-834A-81DD-1FDB326A8426}" srcOrd="0" destOrd="0" parTransId="{6F4DFF5F-C786-6344-BACF-46A1ED74D8E4}" sibTransId="{E50DCEA0-F6D9-2449-A434-8EC82C76BBBE}"/>
    <dgm:cxn modelId="{D30A9A56-314B-804F-893C-7225D9973EED}" type="presOf" srcId="{2E097166-C706-6542-8334-5F59433149EF}" destId="{EAF8AF20-694A-B649-A6AE-AA708B5EC262}" srcOrd="0" destOrd="0" presId="urn:microsoft.com/office/officeart/2005/8/layout/vList2"/>
    <dgm:cxn modelId="{1C002E95-13BC-6B40-B071-3EF8BE56B7A5}" type="presOf" srcId="{39FF389E-0CED-CA4B-9EC9-42399A004E15}" destId="{A14179D6-494B-C744-B335-F7521E41BB2B}" srcOrd="0" destOrd="0" presId="urn:microsoft.com/office/officeart/2005/8/layout/vList2"/>
    <dgm:cxn modelId="{94C075C6-88C5-FE4C-8B89-057FE2BC236D}" type="presOf" srcId="{B09CEE67-84D1-114E-B397-442F38321695}" destId="{BE3208C9-A59A-9C47-9ED4-0AC69505C06F}" srcOrd="0" destOrd="0" presId="urn:microsoft.com/office/officeart/2005/8/layout/vList2"/>
    <dgm:cxn modelId="{E8EC1AF7-B030-A444-8F25-E5A3BACAF766}" type="presOf" srcId="{3F58BE7F-9280-834A-81DD-1FDB326A8426}" destId="{4BA2596D-67C1-844B-9644-2B8EE6413D82}" srcOrd="0" destOrd="0" presId="urn:microsoft.com/office/officeart/2005/8/layout/vList2"/>
    <dgm:cxn modelId="{563618A9-896E-AA47-8B74-633CAB4B267E}" type="presParOf" srcId="{A14179D6-494B-C744-B335-F7521E41BB2B}" destId="{4BA2596D-67C1-844B-9644-2B8EE6413D82}" srcOrd="0" destOrd="0" presId="urn:microsoft.com/office/officeart/2005/8/layout/vList2"/>
    <dgm:cxn modelId="{214C99AC-1493-284C-8122-F82EE84C254B}" type="presParOf" srcId="{A14179D6-494B-C744-B335-F7521E41BB2B}" destId="{BE3208C9-A59A-9C47-9ED4-0AC69505C06F}" srcOrd="1" destOrd="0" presId="urn:microsoft.com/office/officeart/2005/8/layout/vList2"/>
    <dgm:cxn modelId="{6ABE6C48-2C7B-AB4A-8B02-9488409BFA84}" type="presParOf" srcId="{A14179D6-494B-C744-B335-F7521E41BB2B}" destId="{EAF8AF20-694A-B649-A6AE-AA708B5EC262}" srcOrd="2" destOrd="0" presId="urn:microsoft.com/office/officeart/2005/8/layout/vList2"/>
    <dgm:cxn modelId="{820939C7-9D93-D14C-A014-EFADD9B3ECF1}" type="presParOf" srcId="{A14179D6-494B-C744-B335-F7521E41BB2B}" destId="{3CC2C198-D5A6-0E4E-8FFF-3F9721F3105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33740" y="363422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Sources of Islamic Law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422"/>
        <a:ext cx="10699220" cy="727222"/>
      </dsp:txXfrm>
    </dsp:sp>
    <dsp:sp modelId="{482F544F-0A23-3C49-BA35-D45C67099227}">
      <dsp:nvSpPr>
        <dsp:cNvPr id="0" name=""/>
        <dsp:cNvSpPr/>
      </dsp:nvSpPr>
      <dsp:spPr>
        <a:xfrm>
          <a:off x="79226" y="27251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50674" y="1454445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Roles of the Sunnah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1454445"/>
        <a:ext cx="10282286" cy="727222"/>
      </dsp:txXfrm>
    </dsp:sp>
    <dsp:sp modelId="{11B4DF23-6349-ED47-883F-8A9EC3F5DE6F}">
      <dsp:nvSpPr>
        <dsp:cNvPr id="0" name=""/>
        <dsp:cNvSpPr/>
      </dsp:nvSpPr>
      <dsp:spPr>
        <a:xfrm>
          <a:off x="496160" y="1363542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50674" y="2545468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Era</a:t>
          </a: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Righteous</a:t>
          </a: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Caliphs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2545468"/>
        <a:ext cx="10282286" cy="727222"/>
      </dsp:txXfrm>
    </dsp:sp>
    <dsp:sp modelId="{B9DF7B38-8F14-F543-8635-C8D514CD0C63}">
      <dsp:nvSpPr>
        <dsp:cNvPr id="0" name=""/>
        <dsp:cNvSpPr/>
      </dsp:nvSpPr>
      <dsp:spPr>
        <a:xfrm>
          <a:off x="496160" y="2454565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533740" y="3636491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The Approach of Individual </a:t>
          </a:r>
          <a:r>
            <a:rPr lang="en-US" sz="28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(</a:t>
          </a:r>
          <a:r>
            <a:rPr lang="en-US" sz="2800" b="1" i="1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Şaḥ</a:t>
          </a:r>
          <a:r>
            <a:rPr lang="en-US" sz="2800" b="1" i="1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ArialUnicodeMS" panose="020B0604020202020204" pitchFamily="34" charset="-128"/>
            </a:rPr>
            <a:t>ā</a:t>
          </a:r>
          <a:r>
            <a:rPr lang="en-US" sz="2800" b="1" i="1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bah</a:t>
          </a:r>
          <a:r>
            <a:rPr lang="en-US" sz="28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) </a:t>
          </a:r>
          <a:r>
            <a:rPr lang="en-US" sz="28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to Ijtihad</a:t>
          </a:r>
          <a:endParaRPr lang="en-US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6491"/>
        <a:ext cx="10699220" cy="727222"/>
      </dsp:txXfrm>
    </dsp:sp>
    <dsp:sp modelId="{482205CF-FB89-E84A-B716-937A25F65075}">
      <dsp:nvSpPr>
        <dsp:cNvPr id="0" name=""/>
        <dsp:cNvSpPr/>
      </dsp:nvSpPr>
      <dsp:spPr>
        <a:xfrm>
          <a:off x="79226" y="354558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18294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First</a:t>
          </a:r>
          <a:r>
            <a:rPr lang="en-US" sz="2400" b="1" kern="1200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95" y="57589"/>
        <a:ext cx="10763581" cy="726370"/>
      </dsp:txXfrm>
    </dsp:sp>
    <dsp:sp modelId="{13E81291-2CE5-754D-A12F-D8DEDA3FD705}">
      <dsp:nvSpPr>
        <dsp:cNvPr id="0" name=""/>
        <dsp:cNvSpPr/>
      </dsp:nvSpPr>
      <dsp:spPr>
        <a:xfrm>
          <a:off x="0" y="823254"/>
          <a:ext cx="10842171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 convey the message of God 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 Messenger! Convey everything revealed to you from your Lord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5-67)</a:t>
          </a:r>
          <a:r>
            <a:rPr lang="en-GB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23254"/>
        <a:ext cx="10842171" cy="756585"/>
      </dsp:txXfrm>
    </dsp:sp>
    <dsp:sp modelId="{1C96F098-B497-B244-A652-6B69B3D036E3}">
      <dsp:nvSpPr>
        <dsp:cNvPr id="0" name=""/>
        <dsp:cNvSpPr/>
      </dsp:nvSpPr>
      <dsp:spPr>
        <a:xfrm>
          <a:off x="0" y="1579839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Secondly</a:t>
          </a:r>
          <a:endParaRPr lang="ar-S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95" y="1619134"/>
        <a:ext cx="10763581" cy="726370"/>
      </dsp:txXfrm>
    </dsp:sp>
    <dsp:sp modelId="{056DCBEE-C5EA-124B-B2F4-A56DDC7715F5}">
      <dsp:nvSpPr>
        <dsp:cNvPr id="0" name=""/>
        <dsp:cNvSpPr/>
      </dsp:nvSpPr>
      <dsp:spPr>
        <a:xfrm>
          <a:off x="0" y="2384800"/>
          <a:ext cx="10842171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 is an exposition of the Quran, by which its generalities are clarified and its intended meanings are specified</a:t>
          </a:r>
          <a:r>
            <a:rPr lang="en-US" sz="2200" kern="1200" dirty="0"/>
            <a:t>.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0" y="2384800"/>
        <a:ext cx="10842171" cy="756585"/>
      </dsp:txXfrm>
    </dsp:sp>
    <dsp:sp modelId="{13B6A7B0-1C90-D547-882F-0FCE4CDE278B}">
      <dsp:nvSpPr>
        <dsp:cNvPr id="0" name=""/>
        <dsp:cNvSpPr/>
      </dsp:nvSpPr>
      <dsp:spPr>
        <a:xfrm>
          <a:off x="0" y="3141385"/>
          <a:ext cx="1084217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Thirdly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95" y="3180680"/>
        <a:ext cx="10763581" cy="726370"/>
      </dsp:txXfrm>
    </dsp:sp>
    <dsp:sp modelId="{4B38A74B-28B5-0041-B0B9-22E2216C89AE}">
      <dsp:nvSpPr>
        <dsp:cNvPr id="0" name=""/>
        <dsp:cNvSpPr/>
      </dsp:nvSpPr>
      <dsp:spPr>
        <a:xfrm>
          <a:off x="0" y="3946345"/>
          <a:ext cx="10842171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Abiding to Sunnah is an obligatory 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Whatever the Messenger gives you, take it. And whatever he forbids you from, leave it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59-7).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46345"/>
        <a:ext cx="10842171" cy="756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02F01-3105-A645-B786-E2E9AA6A2654}">
      <dsp:nvSpPr>
        <dsp:cNvPr id="0" name=""/>
        <dsp:cNvSpPr/>
      </dsp:nvSpPr>
      <dsp:spPr>
        <a:xfrm>
          <a:off x="146412" y="2670"/>
          <a:ext cx="3568813" cy="21412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inclusions that were not logically deduced.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E.G, in food.</a:t>
          </a:r>
          <a:endParaRPr lang="en-GB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412" y="2670"/>
        <a:ext cx="3568813" cy="2141288"/>
      </dsp:txXfrm>
    </dsp:sp>
    <dsp:sp modelId="{B077FD1F-A838-8745-93C0-1B602F61F962}">
      <dsp:nvSpPr>
        <dsp:cNvPr id="0" name=""/>
        <dsp:cNvSpPr/>
      </dsp:nvSpPr>
      <dsp:spPr>
        <a:xfrm>
          <a:off x="4049802" y="0"/>
          <a:ext cx="3568813" cy="2141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Deducing rulings from general principles: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Accepted and unaccepted.</a:t>
          </a:r>
          <a:endParaRPr lang="en-GB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9802" y="0"/>
        <a:ext cx="3568813" cy="2141288"/>
      </dsp:txXfrm>
    </dsp:sp>
    <dsp:sp modelId="{46290E4D-D647-3A4B-9D79-E12D608DC4CB}">
      <dsp:nvSpPr>
        <dsp:cNvPr id="0" name=""/>
        <dsp:cNvSpPr/>
      </dsp:nvSpPr>
      <dsp:spPr>
        <a:xfrm>
          <a:off x="7997802" y="2670"/>
          <a:ext cx="3568813" cy="21412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unconfirmed rulings derived from habits and customs of the Prophet.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7802" y="2670"/>
        <a:ext cx="3568813" cy="2141288"/>
      </dsp:txXfrm>
    </dsp:sp>
    <dsp:sp modelId="{1370847B-F20D-F040-BC0E-52A799A35A11}">
      <dsp:nvSpPr>
        <dsp:cNvPr id="0" name=""/>
        <dsp:cNvSpPr/>
      </dsp:nvSpPr>
      <dsp:spPr>
        <a:xfrm>
          <a:off x="2178852" y="2422789"/>
          <a:ext cx="3568813" cy="21412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legal ruling on disputes occurred. 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8852" y="2422789"/>
        <a:ext cx="3568813" cy="2141288"/>
      </dsp:txXfrm>
    </dsp:sp>
    <dsp:sp modelId="{8E8321AD-5F76-864A-95BE-1FCFA9B98A6C}">
      <dsp:nvSpPr>
        <dsp:cNvPr id="0" name=""/>
        <dsp:cNvSpPr/>
      </dsp:nvSpPr>
      <dsp:spPr>
        <a:xfrm>
          <a:off x="6034955" y="2500839"/>
          <a:ext cx="3568813" cy="21412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Ijtihad of the Prophet, and encouraging his companions to make Ijtihad.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4955" y="2500839"/>
        <a:ext cx="3568813" cy="2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FC0DF-06A3-8E4D-A2DD-9159F407EB5C}">
      <dsp:nvSpPr>
        <dsp:cNvPr id="0" name=""/>
        <dsp:cNvSpPr/>
      </dsp:nvSpPr>
      <dsp:spPr>
        <a:xfrm>
          <a:off x="3042955" y="863750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818"/>
              </a:moveTo>
              <a:lnTo>
                <a:pt x="350430" y="53818"/>
              </a:lnTo>
              <a:lnTo>
                <a:pt x="350430" y="45720"/>
              </a:ln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58853" y="905980"/>
        <a:ext cx="34865" cy="6979"/>
      </dsp:txXfrm>
    </dsp:sp>
    <dsp:sp modelId="{B5E33AF9-43A3-D841-A2A7-FCF72A577370}">
      <dsp:nvSpPr>
        <dsp:cNvPr id="0" name=""/>
        <dsp:cNvSpPr/>
      </dsp:nvSpPr>
      <dsp:spPr>
        <a:xfrm>
          <a:off x="13187" y="8098"/>
          <a:ext cx="3031567" cy="18189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1.They </a:t>
          </a:r>
          <a:r>
            <a:rPr lang="en-GB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statrted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searching in the Quran.</a:t>
          </a:r>
        </a:p>
      </dsp:txBody>
      <dsp:txXfrm>
        <a:off x="13187" y="8098"/>
        <a:ext cx="3031567" cy="1818940"/>
      </dsp:txXfrm>
    </dsp:sp>
    <dsp:sp modelId="{6E03A590-5EC6-C442-A124-AF976C93F3FE}">
      <dsp:nvSpPr>
        <dsp:cNvPr id="0" name=""/>
        <dsp:cNvSpPr/>
      </dsp:nvSpPr>
      <dsp:spPr>
        <a:xfrm>
          <a:off x="6771783" y="863750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0430" y="45720"/>
              </a:lnTo>
              <a:lnTo>
                <a:pt x="350430" y="53818"/>
              </a:lnTo>
              <a:lnTo>
                <a:pt x="666660" y="53818"/>
              </a:lnTo>
            </a:path>
          </a:pathLst>
        </a:custGeom>
        <a:noFill/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087681" y="905980"/>
        <a:ext cx="34865" cy="6979"/>
      </dsp:txXfrm>
    </dsp:sp>
    <dsp:sp modelId="{5A856E42-9D8A-E542-B234-A996933E12CE}">
      <dsp:nvSpPr>
        <dsp:cNvPr id="0" name=""/>
        <dsp:cNvSpPr/>
      </dsp:nvSpPr>
      <dsp:spPr>
        <a:xfrm>
          <a:off x="3742016" y="0"/>
          <a:ext cx="3031567" cy="1818940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2.If they did not find, then in Sunnah.</a:t>
          </a:r>
        </a:p>
      </dsp:txBody>
      <dsp:txXfrm>
        <a:off x="3742016" y="0"/>
        <a:ext cx="3031567" cy="1818940"/>
      </dsp:txXfrm>
    </dsp:sp>
    <dsp:sp modelId="{4658831D-0611-5349-B658-0B1B7AC76CD8}">
      <dsp:nvSpPr>
        <dsp:cNvPr id="0" name=""/>
        <dsp:cNvSpPr/>
      </dsp:nvSpPr>
      <dsp:spPr>
        <a:xfrm>
          <a:off x="1528971" y="1825238"/>
          <a:ext cx="7457656" cy="666660"/>
        </a:xfrm>
        <a:custGeom>
          <a:avLst/>
          <a:gdLst/>
          <a:ahLst/>
          <a:cxnLst/>
          <a:rect l="0" t="0" r="0" b="0"/>
          <a:pathLst>
            <a:path>
              <a:moveTo>
                <a:pt x="7457656" y="0"/>
              </a:moveTo>
              <a:lnTo>
                <a:pt x="7457656" y="350430"/>
              </a:lnTo>
              <a:lnTo>
                <a:pt x="0" y="350430"/>
              </a:lnTo>
              <a:lnTo>
                <a:pt x="0" y="666660"/>
              </a:lnTo>
            </a:path>
          </a:pathLst>
        </a:custGeom>
        <a:noFill/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070545" y="2155079"/>
        <a:ext cx="374509" cy="6979"/>
      </dsp:txXfrm>
    </dsp:sp>
    <dsp:sp modelId="{FBF4BD92-B31F-4448-8607-86CFA051DCFC}">
      <dsp:nvSpPr>
        <dsp:cNvPr id="0" name=""/>
        <dsp:cNvSpPr/>
      </dsp:nvSpPr>
      <dsp:spPr>
        <a:xfrm>
          <a:off x="7470844" y="8098"/>
          <a:ext cx="3031567" cy="181894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.If they did not find,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calling for unanimous agreement.</a:t>
          </a:r>
        </a:p>
      </dsp:txBody>
      <dsp:txXfrm>
        <a:off x="7470844" y="8098"/>
        <a:ext cx="3031567" cy="1818940"/>
      </dsp:txXfrm>
    </dsp:sp>
    <dsp:sp modelId="{E0C9B276-6503-E946-B251-C7EFA5A01F7D}">
      <dsp:nvSpPr>
        <dsp:cNvPr id="0" name=""/>
        <dsp:cNvSpPr/>
      </dsp:nvSpPr>
      <dsp:spPr>
        <a:xfrm>
          <a:off x="3042955" y="3388049"/>
          <a:ext cx="6666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6660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58854" y="3430279"/>
        <a:ext cx="34863" cy="6979"/>
      </dsp:txXfrm>
    </dsp:sp>
    <dsp:sp modelId="{5DB2910E-3117-F443-A18A-AB602E1343E9}">
      <dsp:nvSpPr>
        <dsp:cNvPr id="0" name=""/>
        <dsp:cNvSpPr/>
      </dsp:nvSpPr>
      <dsp:spPr>
        <a:xfrm>
          <a:off x="13187" y="2524299"/>
          <a:ext cx="3031567" cy="1818940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If they could not get,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taking the position of majority.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 </a:t>
          </a:r>
        </a:p>
      </dsp:txBody>
      <dsp:txXfrm>
        <a:off x="13187" y="2524299"/>
        <a:ext cx="3031567" cy="1818940"/>
      </dsp:txXfrm>
    </dsp:sp>
    <dsp:sp modelId="{927BA408-D38C-0447-8E66-A751AEA7F189}">
      <dsp:nvSpPr>
        <dsp:cNvPr id="0" name=""/>
        <dsp:cNvSpPr/>
      </dsp:nvSpPr>
      <dsp:spPr>
        <a:xfrm>
          <a:off x="3742016" y="2524299"/>
          <a:ext cx="3031567" cy="181894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If there was no majority,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making their own Ijtihad.</a:t>
          </a:r>
        </a:p>
      </dsp:txBody>
      <dsp:txXfrm>
        <a:off x="3742016" y="2524299"/>
        <a:ext cx="3031567" cy="18189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2C35C-9A2D-2346-A843-20140FEF5A43}">
      <dsp:nvSpPr>
        <dsp:cNvPr id="0" name=""/>
        <dsp:cNvSpPr/>
      </dsp:nvSpPr>
      <dsp:spPr>
        <a:xfrm>
          <a:off x="-8" y="-11162"/>
          <a:ext cx="10515617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9EECB-4ABB-8844-9161-7BA6BF72159A}">
      <dsp:nvSpPr>
        <dsp:cNvPr id="0" name=""/>
        <dsp:cNvSpPr/>
      </dsp:nvSpPr>
      <dsp:spPr>
        <a:xfrm>
          <a:off x="2660921" y="2955057"/>
          <a:ext cx="181015" cy="1810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10E93-0214-D54C-A612-833DD6178125}">
      <dsp:nvSpPr>
        <dsp:cNvPr id="0" name=""/>
        <dsp:cNvSpPr/>
      </dsp:nvSpPr>
      <dsp:spPr>
        <a:xfrm>
          <a:off x="1748314" y="3093801"/>
          <a:ext cx="2275413" cy="125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Acknowledging that they may reach at incorrect decision</a:t>
          </a:r>
          <a:endParaRPr lang="en-GB" sz="2000" kern="1200" dirty="0"/>
        </a:p>
      </dsp:txBody>
      <dsp:txXfrm>
        <a:off x="1748314" y="3093801"/>
        <a:ext cx="2275413" cy="1257536"/>
      </dsp:txXfrm>
    </dsp:sp>
    <dsp:sp modelId="{E6E6530A-A9DA-F340-B7A9-B74C68DAEA9F}">
      <dsp:nvSpPr>
        <dsp:cNvPr id="0" name=""/>
        <dsp:cNvSpPr/>
      </dsp:nvSpPr>
      <dsp:spPr>
        <a:xfrm>
          <a:off x="4258732" y="1772363"/>
          <a:ext cx="327220" cy="327220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E86FC-4224-D24D-9997-9C41B77D151D}">
      <dsp:nvSpPr>
        <dsp:cNvPr id="0" name=""/>
        <dsp:cNvSpPr/>
      </dsp:nvSpPr>
      <dsp:spPr>
        <a:xfrm>
          <a:off x="4536692" y="1839501"/>
          <a:ext cx="1442215" cy="2560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abandoning differences if they found authentic evidence </a:t>
          </a:r>
          <a:endParaRPr lang="en-GB" sz="2000" kern="1200" dirty="0"/>
        </a:p>
      </dsp:txBody>
      <dsp:txXfrm>
        <a:off x="4536692" y="1839501"/>
        <a:ext cx="1442215" cy="2560072"/>
      </dsp:txXfrm>
    </dsp:sp>
    <dsp:sp modelId="{23053AA6-B2EE-5943-9F3C-8E857EC94D01}">
      <dsp:nvSpPr>
        <dsp:cNvPr id="0" name=""/>
        <dsp:cNvSpPr/>
      </dsp:nvSpPr>
      <dsp:spPr>
        <a:xfrm>
          <a:off x="7217349" y="1041501"/>
          <a:ext cx="452539" cy="45253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9B57D-CA6E-D441-91FC-A1B335F3CFD0}">
      <dsp:nvSpPr>
        <dsp:cNvPr id="0" name=""/>
        <dsp:cNvSpPr/>
      </dsp:nvSpPr>
      <dsp:spPr>
        <a:xfrm flipH="1">
          <a:off x="7007397" y="1674969"/>
          <a:ext cx="1530022" cy="2676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if there was no consensus, they respect the opinions of others</a:t>
          </a:r>
          <a:endParaRPr lang="en-GB" sz="2000" kern="1200" dirty="0"/>
        </a:p>
      </dsp:txBody>
      <dsp:txXfrm>
        <a:off x="7007397" y="1674969"/>
        <a:ext cx="1530022" cy="26763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AB479-A161-6F45-B3E8-C9779295E3A0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63503-E087-8A43-A89B-D4C5FE12956D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most important factor is the principle of consultation (</a:t>
          </a:r>
          <a:r>
            <a:rPr lang="en-US" sz="24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Shūra</a:t>
          </a:r>
          <a:r>
            <a:rPr lang="en-US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̄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435133"/>
        <a:ext cx="9851585" cy="870267"/>
      </dsp:txXfrm>
    </dsp:sp>
    <dsp:sp modelId="{3F2C3931-90FA-4044-AA7F-AE1F0C7BC5D5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D601C-B997-D441-BF61-03C7271E07D1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 easy to issue Fatwa, but rather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they referred to the most knowledgeable senior figures.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0631" y="1740535"/>
        <a:ext cx="9535243" cy="870267"/>
      </dsp:txXfrm>
    </dsp:sp>
    <dsp:sp modelId="{E32ED0C4-2ADA-7144-8F06-591DC060D7A1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67208-7810-824D-AF75-E925FF050FE0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Relying more on the Quran than quotation from Hadiths.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3045936"/>
        <a:ext cx="9851585" cy="870267"/>
      </dsp:txXfrm>
    </dsp:sp>
    <dsp:sp modelId="{A4F2C7AE-3A7C-3A43-B966-5DB48931981A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2596D-67C1-844B-9644-2B8EE6413D82}">
      <dsp:nvSpPr>
        <dsp:cNvPr id="0" name=""/>
        <dsp:cNvSpPr/>
      </dsp:nvSpPr>
      <dsp:spPr>
        <a:xfrm>
          <a:off x="0" y="23589"/>
          <a:ext cx="10515600" cy="114192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Fiqh was realistic based on real problems rather than hypothetical ones. </a:t>
          </a:r>
          <a:endParaRPr lang="en-GB" sz="2400" kern="1200" dirty="0"/>
        </a:p>
      </dsp:txBody>
      <dsp:txXfrm>
        <a:off x="55744" y="79333"/>
        <a:ext cx="10404112" cy="1030432"/>
      </dsp:txXfrm>
    </dsp:sp>
    <dsp:sp modelId="{BE3208C9-A59A-9C47-9ED4-0AC69505C06F}">
      <dsp:nvSpPr>
        <dsp:cNvPr id="0" name=""/>
        <dsp:cNvSpPr/>
      </dsp:nvSpPr>
      <dsp:spPr>
        <a:xfrm>
          <a:off x="0" y="1165509"/>
          <a:ext cx="10515600" cy="101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Şaḥābah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were open in accepting different opinions, they did not follow certain procedures.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65509"/>
        <a:ext cx="10515600" cy="1010160"/>
      </dsp:txXfrm>
    </dsp:sp>
    <dsp:sp modelId="{EAF8AF20-694A-B649-A6AE-AA708B5EC262}">
      <dsp:nvSpPr>
        <dsp:cNvPr id="0" name=""/>
        <dsp:cNvSpPr/>
      </dsp:nvSpPr>
      <dsp:spPr>
        <a:xfrm>
          <a:off x="0" y="2175669"/>
          <a:ext cx="10515600" cy="1141920"/>
        </a:xfrm>
        <a:prstGeom prst="roundRec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solidFill>
                <a:srgbClr val="002060"/>
              </a:solidFill>
            </a:rPr>
            <a:t>Şaḥābah</a:t>
          </a:r>
          <a:r>
            <a:rPr lang="en-US" sz="2400" b="1" kern="1200" dirty="0">
              <a:solidFill>
                <a:srgbClr val="002060"/>
              </a:solidFill>
            </a:rPr>
            <a:t> preferred to interpret according to literal meaning</a:t>
          </a:r>
          <a:endParaRPr lang="en-GB" sz="2400" b="1" kern="1200" dirty="0">
            <a:solidFill>
              <a:srgbClr val="002060"/>
            </a:solidFill>
          </a:endParaRPr>
        </a:p>
      </dsp:txBody>
      <dsp:txXfrm>
        <a:off x="55744" y="2231413"/>
        <a:ext cx="10404112" cy="1030432"/>
      </dsp:txXfrm>
    </dsp:sp>
    <dsp:sp modelId="{3CC2C198-D5A6-0E4E-8FFF-3F9721F31050}">
      <dsp:nvSpPr>
        <dsp:cNvPr id="0" name=""/>
        <dsp:cNvSpPr/>
      </dsp:nvSpPr>
      <dsp:spPr>
        <a:xfrm>
          <a:off x="0" y="3317589"/>
          <a:ext cx="10515600" cy="101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There were some factors behind changing some legal rulings, Some of them them are the disappearance of the reason for these rulings, and social conditions.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17589"/>
        <a:ext cx="10515600" cy="101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2023-06-10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2023-06-10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2023-06-10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2023-06-10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2023-06-10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2023-06-10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Jurisprudence in the Era of Prophet Companions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Dr. Huda </a:t>
            </a:r>
            <a:r>
              <a:rPr lang="en-US" b="1" dirty="0" err="1"/>
              <a:t>Hilal</a:t>
            </a:r>
            <a:endParaRPr lang="en-US" b="1" dirty="0"/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/>
              <a:t>Lesson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49742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05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5125"/>
            <a:ext cx="9353550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Roles of the Sunnah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388176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FBD0-99B7-4144-E0DB-4860710A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79" y="365125"/>
            <a:ext cx="9815649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Sunnah’s roles Classifications</a:t>
            </a:r>
            <a:r>
              <a:rPr lang="en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DE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falls within six categories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68A19E-24B4-FA23-B4CD-B38CD5D4C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70420"/>
              </p:ext>
            </p:extLst>
          </p:nvPr>
        </p:nvGraphicFramePr>
        <p:xfrm>
          <a:off x="348342" y="1690688"/>
          <a:ext cx="11713029" cy="464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31A62-C52F-C12E-BDFD-8A8E328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6889-24E1-EE9D-6F3F-B6AAA075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Righteous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Caliphs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2023110" y="2099733"/>
            <a:ext cx="8676558" cy="874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rtl="0">
              <a:lnSpc>
                <a:spcPct val="110000"/>
              </a:lnSpc>
            </a:pP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 spread outside the Arabian Peninsula, the number of people who converted to Islam increased rapidly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9298"/>
            <a:ext cx="10515600" cy="2376859"/>
          </a:xfrm>
        </p:spPr>
        <p:txBody>
          <a:bodyPr/>
          <a:lstStyle/>
          <a:p>
            <a:pPr algn="just" rtl="0">
              <a:lnSpc>
                <a:spcPct val="120000"/>
              </a:lnSpc>
            </a:pP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Muslims were in touch with diverse cultures and patterns of behavior</a:t>
            </a:r>
            <a:r>
              <a:rPr lang="en-US" sz="2800" dirty="0"/>
              <a:t>.</a:t>
            </a:r>
          </a:p>
          <a:p>
            <a:pPr algn="just" rtl="0">
              <a:lnSpc>
                <a:spcPct val="120000"/>
              </a:lnSpc>
            </a:pP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Caliphs confronted issues that needed legal rulings. </a:t>
            </a:r>
          </a:p>
          <a:p>
            <a:pPr algn="just" rtl="0">
              <a:lnSpc>
                <a:spcPct val="120000"/>
              </a:lnSpc>
            </a:pP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relied on Ijtihad and also consensus (Ijma’)in solving new problems.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rtl="0">
              <a:lnSpc>
                <a:spcPct val="120000"/>
              </a:lnSpc>
            </a:pP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two procedures (Ijtihad, Ijma’)  became the basis of Fiqh.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5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BA884-0011-2588-6BBA-2041EB23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4" y="365125"/>
            <a:ext cx="9123556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Solving Procedures of the Righteous Caliphs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0447F7-9B2C-B368-53B5-C651F990B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6851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45C9A-23E1-0F81-CD0A-A8F25A9D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85C69-D350-D54A-B9F1-3F0F503C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5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0D435-2E58-A541-77B9-7509FD0B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664" y="365125"/>
            <a:ext cx="8945136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b="1" kern="1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Approach of Individual </a:t>
            </a: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aḥ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ArialUnicodeMS" panose="020B0604020202020204" pitchFamily="34" charset="-128"/>
              </a:rPr>
              <a:t>ā</a:t>
            </a:r>
            <a:r>
              <a:rPr lang="en-US" sz="3600" b="1" i="1" dirty="0" err="1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</a:t>
            </a: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3600" b="1" kern="1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Ijtihad</a:t>
            </a:r>
            <a:br>
              <a:rPr lang="en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0130B3-B746-4D20-8B33-E837AE748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518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3B565-C669-9D70-CE9D-1185287D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69FB91-7F66-6AAB-8AA0-1E44DE25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B5F2-476D-B9FC-6C3F-C28DD369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278" y="365125"/>
            <a:ext cx="9268522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Absence of factionalism</a:t>
            </a:r>
            <a:r>
              <a:rPr lang="en-DE" sz="3600" dirty="0">
                <a:effectLst/>
              </a:rPr>
              <a:t> </a:t>
            </a: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A18618F-0B41-3E17-CC7E-DD172C547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5035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42F3B-30A0-E7B0-50B1-3F9498EE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045A3-6A77-C390-5B24-04A9CE29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9EF5-4AA9-EB52-0A39-ACC134BA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184" y="365125"/>
            <a:ext cx="9201615" cy="1325563"/>
          </a:xfrm>
        </p:spPr>
        <p:txBody>
          <a:bodyPr>
            <a:noAutofit/>
          </a:bodyPr>
          <a:lstStyle/>
          <a:p>
            <a:pPr algn="l" rtl="0"/>
            <a:r>
              <a:rPr lang="en-US" sz="3600" b="1" kern="1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Fiqh During the Period of the </a:t>
            </a:r>
            <a:r>
              <a:rPr lang="en-DE" sz="3600" b="1" kern="1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Caliphs</a:t>
            </a:r>
            <a:br>
              <a:rPr lang="en-DE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BEC0840-44A9-F6E1-8F72-D0F3CCC97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036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59117-FFB8-9C6F-9386-CFB2BD20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0C70F-9B15-0139-16BA-DEEDA848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526</Words>
  <Application>Microsoft Macintosh PowerPoint</Application>
  <PresentationFormat>Widescreen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Jurisprudence in the Era of Prophet Companions</vt:lpstr>
      <vt:lpstr>Main Topics</vt:lpstr>
      <vt:lpstr> The Roles of the Sunnah </vt:lpstr>
      <vt:lpstr>The Sunnah’s roles Classifications: It falls within six categories</vt:lpstr>
      <vt:lpstr>The Era of Righteous Caliphs</vt:lpstr>
      <vt:lpstr>Problems Solving Procedures of the Righteous Caliphs</vt:lpstr>
      <vt:lpstr>The Approach of Individual (Şaḥābah) to Ijtihad </vt:lpstr>
      <vt:lpstr>The Absence of factionalism </vt:lpstr>
      <vt:lpstr>Characteristics of Fiqh During the Period of the Righteous Caliphs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74</cp:revision>
  <dcterms:created xsi:type="dcterms:W3CDTF">2020-09-13T17:12:40Z</dcterms:created>
  <dcterms:modified xsi:type="dcterms:W3CDTF">2023-06-12T15:52:06Z</dcterms:modified>
</cp:coreProperties>
</file>