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3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4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1" r:id="rId3"/>
    <p:sldId id="336" r:id="rId4"/>
    <p:sldId id="373" r:id="rId5"/>
    <p:sldId id="372" r:id="rId6"/>
    <p:sldId id="374" r:id="rId7"/>
    <p:sldId id="375" r:id="rId8"/>
    <p:sldId id="376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9"/>
    <a:srgbClr val="0066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71" d="100"/>
          <a:sy n="71" d="100"/>
        </p:scale>
        <p:origin x="5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E9D5B-AAAA-498A-A80A-7B8B83807667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5D24E-CC3E-44EA-AF94-F952DB84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8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2160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90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7414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8412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709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663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2022-01-09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KW" sz="1800" b="1" dirty="0" smtClean="0"/>
              <a:t>تجويد  </a:t>
            </a:r>
            <a:r>
              <a:rPr lang="ar-SA" sz="1800" b="1" dirty="0" smtClean="0"/>
              <a:t>2</a:t>
            </a:r>
            <a:r>
              <a:rPr lang="ar-KW" sz="1800" b="1" dirty="0" smtClean="0"/>
              <a:t>8</a:t>
            </a:r>
            <a:r>
              <a:rPr lang="ar-SA" sz="1800" b="1" dirty="0" smtClean="0"/>
              <a:t>1</a:t>
            </a:r>
            <a:r>
              <a:rPr lang="ar-KW" sz="1800" b="1" dirty="0" smtClean="0"/>
              <a:t> </a:t>
            </a:r>
            <a:r>
              <a:rPr lang="ar-SA" sz="1800" b="1" dirty="0" smtClean="0"/>
              <a:t>– </a:t>
            </a:r>
            <a:r>
              <a:rPr lang="ar-SA" sz="1800" b="1" dirty="0"/>
              <a:t>مادة </a:t>
            </a:r>
            <a:r>
              <a:rPr lang="ar-KW" sz="1800" b="1" dirty="0" smtClean="0"/>
              <a:t>التجويد </a:t>
            </a:r>
            <a:r>
              <a:rPr lang="ar-SA" sz="1800" b="1" dirty="0" smtClean="0"/>
              <a:t>– </a:t>
            </a:r>
            <a:r>
              <a:rPr lang="ar-SA" sz="1800" b="1" dirty="0"/>
              <a:t>المحاضرة </a:t>
            </a:r>
            <a:r>
              <a:rPr lang="ar-SA" sz="1800" b="1" dirty="0" smtClean="0"/>
              <a:t>8 – الفصل الثالث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2022-01-09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2022-01-09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2022-01-09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2022-01-09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2022-01-09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2022-01-09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2022-01-09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2022-01-09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2022-01-09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2022-01-09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2022-01-09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1.xml"/><Relationship Id="rId12" Type="http://schemas.openxmlformats.org/officeDocument/2006/relationships/customXml" Target="../ink/ink2.xml"/><Relationship Id="rId1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5.xml"/><Relationship Id="rId12" Type="http://schemas.openxmlformats.org/officeDocument/2006/relationships/customXml" Target="../ink/ink6.xml"/><Relationship Id="rId1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7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image" Target="../media/image6.png"/><Relationship Id="rId12" Type="http://schemas.openxmlformats.org/officeDocument/2006/relationships/customXml" Target="../ink/ink10.xml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1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4" Type="http://schemas.openxmlformats.org/officeDocument/2006/relationships/customXml" Target="../ink/ink9.xml"/><Relationship Id="rId14" Type="http://schemas.openxmlformats.org/officeDocument/2006/relationships/customXml" Target="../ink/ink11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image" Target="../media/image7.png"/><Relationship Id="rId12" Type="http://schemas.openxmlformats.org/officeDocument/2006/relationships/customXml" Target="../ink/ink14.xml"/><Relationship Id="rId2" Type="http://schemas.openxmlformats.org/officeDocument/2006/relationships/notesSlide" Target="../notesSlides/notesSlide4.xml"/><Relationship Id="rId16" Type="http://schemas.openxmlformats.org/officeDocument/2006/relationships/customXml" Target="../ink/ink1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4" Type="http://schemas.openxmlformats.org/officeDocument/2006/relationships/customXml" Target="../ink/ink13.xml"/><Relationship Id="rId14" Type="http://schemas.openxmlformats.org/officeDocument/2006/relationships/customXml" Target="../ink/ink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0294" y="5638799"/>
            <a:ext cx="5894294" cy="638817"/>
          </a:xfrm>
        </p:spPr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/>
              <a:t>د. </a:t>
            </a:r>
            <a:r>
              <a:rPr lang="ar-KW" sz="3200" b="1" dirty="0" smtClean="0"/>
              <a:t>هاله رجب</a:t>
            </a:r>
            <a:endParaRPr lang="en-US" sz="3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2022-01-09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068D5548-C89A-1F44-B046-3AC8385071C3}"/>
              </a:ext>
            </a:extLst>
          </p:cNvPr>
          <p:cNvSpPr txBox="1">
            <a:spLocks/>
          </p:cNvSpPr>
          <p:nvPr/>
        </p:nvSpPr>
        <p:spPr>
          <a:xfrm>
            <a:off x="2649072" y="3011091"/>
            <a:ext cx="7956176" cy="14703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ar-SA" dirty="0" smtClean="0"/>
              <a:t>تراجم القراء وأئمة التجويد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3871" y="641625"/>
            <a:ext cx="4482352" cy="1325563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عناصر المحاضرة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2022-01-09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4" descr="Qura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76955"/>
            <a:ext cx="2371725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8212" y="2484531"/>
            <a:ext cx="6728011" cy="2973785"/>
          </a:xfrm>
        </p:spPr>
        <p:txBody>
          <a:bodyPr>
            <a:noAutofit/>
          </a:bodyPr>
          <a:lstStyle/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ترجمة الإمام </a:t>
            </a:r>
            <a:r>
              <a:rPr lang="ar-SA" sz="3600" b="1" dirty="0" smtClean="0">
                <a:solidFill>
                  <a:srgbClr val="FF0000"/>
                </a:solidFill>
              </a:rPr>
              <a:t>عاصم</a:t>
            </a:r>
            <a:r>
              <a:rPr lang="ar-SA" sz="3600" b="1" dirty="0" smtClean="0"/>
              <a:t> وسنده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ترجمة الإمام </a:t>
            </a:r>
            <a:r>
              <a:rPr lang="ar-SA" sz="3600" b="1" dirty="0">
                <a:solidFill>
                  <a:srgbClr val="FF0000"/>
                </a:solidFill>
              </a:rPr>
              <a:t>حفص</a:t>
            </a:r>
          </a:p>
          <a:p>
            <a:pPr>
              <a:lnSpc>
                <a:spcPct val="100000"/>
              </a:lnSpc>
            </a:pPr>
            <a:r>
              <a:rPr lang="ar-SA" sz="3600" b="1" dirty="0"/>
              <a:t>ترجمة </a:t>
            </a:r>
            <a:r>
              <a:rPr lang="ar-SA" sz="3600" b="1" dirty="0" smtClean="0"/>
              <a:t>الإمام </a:t>
            </a:r>
            <a:r>
              <a:rPr lang="ar-SA" sz="3600" b="1" dirty="0">
                <a:solidFill>
                  <a:srgbClr val="FF0000"/>
                </a:solidFill>
              </a:rPr>
              <a:t>الشاطبي</a:t>
            </a:r>
          </a:p>
          <a:p>
            <a:pPr>
              <a:lnSpc>
                <a:spcPct val="100000"/>
              </a:lnSpc>
            </a:pPr>
            <a:r>
              <a:rPr lang="ar-SA" sz="3600" b="1" dirty="0"/>
              <a:t>ترجمة </a:t>
            </a:r>
            <a:r>
              <a:rPr lang="ar-SA" sz="3600" b="1" dirty="0" smtClean="0"/>
              <a:t>الإمام </a:t>
            </a:r>
            <a:r>
              <a:rPr lang="ar-SA" sz="3600" b="1" dirty="0">
                <a:solidFill>
                  <a:srgbClr val="FF0000"/>
                </a:solidFill>
              </a:rPr>
              <a:t>ابن </a:t>
            </a:r>
            <a:r>
              <a:rPr lang="ar-SA" sz="3600" b="1" dirty="0" smtClean="0">
                <a:solidFill>
                  <a:srgbClr val="FF0000"/>
                </a:solidFill>
              </a:rPr>
              <a:t>الجزري </a:t>
            </a:r>
            <a:r>
              <a:rPr lang="ar-SA" sz="3600" b="1" dirty="0" smtClean="0"/>
              <a:t>وسنده</a:t>
            </a:r>
          </a:p>
        </p:txBody>
      </p:sp>
    </p:spTree>
    <p:extLst>
      <p:ext uri="{BB962C8B-B14F-4D97-AF65-F5344CB8AC3E}">
        <p14:creationId xmlns:p14="http://schemas.microsoft.com/office/powerpoint/2010/main" val="25153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12"/>
          <p:cNvSpPr txBox="1"/>
          <p:nvPr/>
        </p:nvSpPr>
        <p:spPr>
          <a:xfrm>
            <a:off x="4423383" y="514305"/>
            <a:ext cx="2595174" cy="70788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الإمام عاصم</a:t>
            </a:r>
            <a:endParaRPr lang="en-CA" sz="1000" b="1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31239" y="1702550"/>
            <a:ext cx="11206337" cy="484452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018557" y="2299447"/>
            <a:ext cx="2198667" cy="537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17321" y="3110753"/>
            <a:ext cx="2198667" cy="537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619565" y="3584850"/>
            <a:ext cx="1010035" cy="537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60177" y="5525709"/>
            <a:ext cx="1010035" cy="537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01753" y="1794809"/>
            <a:ext cx="2327847" cy="537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12"/>
          <p:cNvSpPr txBox="1"/>
          <p:nvPr/>
        </p:nvSpPr>
        <p:spPr>
          <a:xfrm>
            <a:off x="4423383" y="514305"/>
            <a:ext cx="2595174" cy="70788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الإمام عاصم</a:t>
            </a:r>
            <a:endParaRPr lang="en-CA" sz="1000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976718" y="1350711"/>
            <a:ext cx="7476565" cy="495940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581835" y="4827494"/>
            <a:ext cx="6635389" cy="537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6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066" y="1883551"/>
            <a:ext cx="9365017" cy="459793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12"/>
          <p:cNvSpPr txBox="1"/>
          <p:nvPr/>
        </p:nvSpPr>
        <p:spPr>
          <a:xfrm>
            <a:off x="4423383" y="514305"/>
            <a:ext cx="259517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الإمام حفص</a:t>
            </a:r>
            <a:endParaRPr lang="en-CA" sz="1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93424" y="1929991"/>
            <a:ext cx="1592741" cy="537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23383" y="3039036"/>
            <a:ext cx="732829" cy="537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24835" y="3676011"/>
            <a:ext cx="2278909" cy="537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13094" y="5737412"/>
            <a:ext cx="876703" cy="537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7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4225" y="453075"/>
            <a:ext cx="8788094" cy="599192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12"/>
          <p:cNvSpPr txBox="1"/>
          <p:nvPr/>
        </p:nvSpPr>
        <p:spPr>
          <a:xfrm>
            <a:off x="457201" y="2787316"/>
            <a:ext cx="2097742" cy="132343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الإمام</a:t>
            </a:r>
          </a:p>
          <a:p>
            <a:pPr algn="ctr"/>
            <a:r>
              <a:rPr lang="ar-SA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الشاطبي</a:t>
            </a:r>
            <a:endParaRPr lang="en-CA" sz="1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73049" y="458848"/>
            <a:ext cx="1348054" cy="4738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982635" y="854748"/>
            <a:ext cx="875188" cy="4738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216864" y="1324464"/>
            <a:ext cx="1373947" cy="40002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54202" y="1287556"/>
            <a:ext cx="2481822" cy="4738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25588" y="4774827"/>
            <a:ext cx="3231778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60259" y="5208325"/>
            <a:ext cx="3422278" cy="3612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28647" y="5687938"/>
            <a:ext cx="1380566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33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534" y="1305721"/>
            <a:ext cx="8618725" cy="478271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7201" y="2787316"/>
            <a:ext cx="2097742" cy="193899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b="1" spc="50" dirty="0" smtClean="0">
                <a:ln w="9525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الإمام</a:t>
            </a:r>
          </a:p>
          <a:p>
            <a:pPr algn="ctr"/>
            <a:r>
              <a:rPr lang="ar-SA" sz="4000" b="1" spc="50" dirty="0" smtClean="0">
                <a:ln w="9525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ابن الجزري</a:t>
            </a:r>
            <a:endParaRPr lang="en-CA" sz="1000" b="1" spc="50" dirty="0">
              <a:ln w="9525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41894" y="1411773"/>
            <a:ext cx="4056531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32059" y="2045518"/>
            <a:ext cx="2066366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42765" y="3386342"/>
            <a:ext cx="2066366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73706" y="4134212"/>
            <a:ext cx="3924301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09329" y="4551208"/>
            <a:ext cx="2389096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09328" y="5292928"/>
            <a:ext cx="1396255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870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1" y="2787316"/>
            <a:ext cx="2097742" cy="193899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b="1" spc="50" dirty="0" smtClean="0">
                <a:ln w="9525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الإمام</a:t>
            </a:r>
          </a:p>
          <a:p>
            <a:pPr algn="ctr"/>
            <a:r>
              <a:rPr lang="ar-SA" sz="4000" b="1" spc="50" dirty="0" smtClean="0">
                <a:ln w="9525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ابن الجزري</a:t>
            </a:r>
            <a:endParaRPr lang="en-CA" sz="1000" b="1" spc="50" dirty="0">
              <a:ln w="9525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5396" y="1072279"/>
            <a:ext cx="9120780" cy="47368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496235" y="4292810"/>
            <a:ext cx="2983007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61013" y="2249047"/>
            <a:ext cx="1826560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93424" y="4292810"/>
            <a:ext cx="1642784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63318" y="3244564"/>
            <a:ext cx="988360" cy="4334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23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4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35365</TotalTime>
  <Words>53</Words>
  <Application>Microsoft Office PowerPoint</Application>
  <PresentationFormat>Widescreen</PresentationFormat>
  <Paragraphs>23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عناصر المحاضرة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154</cp:revision>
  <dcterms:created xsi:type="dcterms:W3CDTF">2020-09-13T17:12:40Z</dcterms:created>
  <dcterms:modified xsi:type="dcterms:W3CDTF">2022-01-10T04:51:37Z</dcterms:modified>
</cp:coreProperties>
</file>