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الثانية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/>
              <a:t>الخوارج والإباضية والمرجئة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DZ" dirty="0"/>
              <a:t>تمهيد</a:t>
            </a:r>
            <a:r>
              <a:rPr lang="ar-JO" dirty="0"/>
              <a:t>.</a:t>
            </a:r>
            <a:endParaRPr lang="ar-DZ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DZ" dirty="0"/>
              <a:t>الخوارج: التعريف، النشأة، الآراء العامة، تقويم الآراء.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DZ" dirty="0"/>
              <a:t>الإباضية: التعريف، النشأة، أشهر المفكرين، أشهر الآراء والمعتقدات، أماكن الانتشار.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DZ" dirty="0"/>
              <a:t>المرجئة: التعريف، النشأة، أشهر المفكرين، أشهر الآراء والمعتقدات، الرد على المرجئة.</a:t>
            </a:r>
            <a:endParaRPr lang="ar-JO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0B51-6523-4C75-AE05-14CE15C4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الخوارج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BD03-17EA-448D-B359-A6F3EA417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/>
              <a:t>التعريف</a:t>
            </a:r>
          </a:p>
          <a:p>
            <a:r>
              <a:rPr lang="ar-DZ" dirty="0"/>
              <a:t>النشأة</a:t>
            </a:r>
          </a:p>
          <a:p>
            <a:r>
              <a:rPr lang="ar-DZ" dirty="0"/>
              <a:t>الآراء والمعتقدات</a:t>
            </a:r>
          </a:p>
          <a:p>
            <a:r>
              <a:rPr lang="ar-DZ" dirty="0"/>
              <a:t>تقويم الآراء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59015-B362-4371-A0F6-955108002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8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0B51-6523-4C75-AE05-14CE15C4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الإباضية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BD03-17EA-448D-B359-A6F3EA417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/>
              <a:t>التعريف</a:t>
            </a:r>
          </a:p>
          <a:p>
            <a:r>
              <a:rPr lang="ar-DZ" dirty="0"/>
              <a:t>النشأة</a:t>
            </a:r>
          </a:p>
          <a:p>
            <a:r>
              <a:rPr lang="ar-DZ" dirty="0"/>
              <a:t>أشهر المفكرين</a:t>
            </a:r>
          </a:p>
          <a:p>
            <a:r>
              <a:rPr lang="ar-DZ" dirty="0"/>
              <a:t>الآراء والمعتقدات</a:t>
            </a:r>
          </a:p>
          <a:p>
            <a:r>
              <a:rPr lang="ar-DZ"/>
              <a:t>موقفهم من الخوارج وأهل السنة</a:t>
            </a:r>
            <a:endParaRPr lang="ar-DZ" dirty="0"/>
          </a:p>
          <a:p>
            <a:r>
              <a:rPr lang="ar-DZ" dirty="0"/>
              <a:t>أماكن الانتشار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59015-B362-4371-A0F6-955108002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37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0B51-6523-4C75-AE05-14CE15C4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/>
              <a:t>المرجئة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BD03-17EA-448D-B359-A6F3EA417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/>
              <a:t>التعريف</a:t>
            </a:r>
          </a:p>
          <a:p>
            <a:r>
              <a:rPr lang="ar-DZ" dirty="0"/>
              <a:t>النشأة</a:t>
            </a:r>
          </a:p>
          <a:p>
            <a:r>
              <a:rPr lang="ar-DZ" dirty="0"/>
              <a:t>أشهر المفكرين</a:t>
            </a:r>
          </a:p>
          <a:p>
            <a:r>
              <a:rPr lang="ar-DZ" dirty="0"/>
              <a:t>أشهر الآراء والمعتقدات</a:t>
            </a:r>
          </a:p>
          <a:p>
            <a:r>
              <a:rPr lang="ar-DZ" dirty="0"/>
              <a:t>الرد على المرجئة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59015-B362-4371-A0F6-955108002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14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93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الخوارج والإباضية والمرجئة</vt:lpstr>
      <vt:lpstr>النقاط الرئيسية</vt:lpstr>
      <vt:lpstr>الخوارج</vt:lpstr>
      <vt:lpstr>الإباضية</vt:lpstr>
      <vt:lpstr>المرجئة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49</cp:revision>
  <dcterms:created xsi:type="dcterms:W3CDTF">2020-09-13T17:12:40Z</dcterms:created>
  <dcterms:modified xsi:type="dcterms:W3CDTF">2021-09-12T19:59:07Z</dcterms:modified>
</cp:coreProperties>
</file>