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سَيِّد الشُّهَدَاء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A68047-5D98-40CC-9B90-12D0AAE5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04966-A4E4-4DC0-B82D-10ED7A45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664" y="683047"/>
            <a:ext cx="8413758" cy="54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4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A68047-5D98-40CC-9B90-12D0AAE5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FA31E-C259-40C1-BF34-E6EB9C38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115" y="1156771"/>
            <a:ext cx="7329770" cy="45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8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1112704"/>
            <a:ext cx="7394673" cy="793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2F434FD-7562-46B8-8F31-9E279B636704}"/>
              </a:ext>
            </a:extLst>
          </p:cNvPr>
          <p:cNvGrpSpPr/>
          <p:nvPr/>
        </p:nvGrpSpPr>
        <p:grpSpPr>
          <a:xfrm>
            <a:off x="108702" y="1554259"/>
            <a:ext cx="11974596" cy="3470401"/>
            <a:chOff x="108702" y="1554259"/>
            <a:chExt cx="11974596" cy="34704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C1ABBC-25D6-4277-9446-D6CED1CFD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702" y="1833340"/>
              <a:ext cx="11974596" cy="319132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39AD48-9F0A-4B6C-9895-F0F63F2A56C8}"/>
                </a:ext>
              </a:extLst>
            </p:cNvPr>
            <p:cNvSpPr/>
            <p:nvPr/>
          </p:nvSpPr>
          <p:spPr>
            <a:xfrm>
              <a:off x="258417" y="1554259"/>
              <a:ext cx="6052931" cy="1218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127C9A7-0219-4D92-8256-EAED215DC945}"/>
              </a:ext>
            </a:extLst>
          </p:cNvPr>
          <p:cNvSpPr/>
          <p:nvPr/>
        </p:nvSpPr>
        <p:spPr>
          <a:xfrm>
            <a:off x="10336695" y="3787230"/>
            <a:ext cx="109049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81027-DC68-4241-8D5F-24063CD26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" y="2152472"/>
            <a:ext cx="12088912" cy="25530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CA9093-4400-4ECC-80F4-BE46DCADEBAD}"/>
              </a:ext>
            </a:extLst>
          </p:cNvPr>
          <p:cNvSpPr/>
          <p:nvPr/>
        </p:nvSpPr>
        <p:spPr>
          <a:xfrm>
            <a:off x="3031434" y="2233413"/>
            <a:ext cx="73930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AE1D3-3C2D-49A1-9C1D-C071363E2E7B}"/>
              </a:ext>
            </a:extLst>
          </p:cNvPr>
          <p:cNvSpPr/>
          <p:nvPr/>
        </p:nvSpPr>
        <p:spPr>
          <a:xfrm>
            <a:off x="2653748" y="2894744"/>
            <a:ext cx="187237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FC68E-09DE-4E8F-B7EE-880E3D94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1533260"/>
            <a:ext cx="12060333" cy="3791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FC8FC1-85AA-4F4F-891F-B4DCBFE9C0D4}"/>
              </a:ext>
            </a:extLst>
          </p:cNvPr>
          <p:cNvSpPr/>
          <p:nvPr/>
        </p:nvSpPr>
        <p:spPr>
          <a:xfrm>
            <a:off x="10127973" y="1666883"/>
            <a:ext cx="52064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0C35C-B358-43EB-8F69-6A286625BC76}"/>
              </a:ext>
            </a:extLst>
          </p:cNvPr>
          <p:cNvSpPr/>
          <p:nvPr/>
        </p:nvSpPr>
        <p:spPr>
          <a:xfrm>
            <a:off x="7404653" y="4790483"/>
            <a:ext cx="13417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2CAB8-6FD8-4AC7-81A3-52FDC593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2785973"/>
            <a:ext cx="11946017" cy="12860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39243-AAE9-422E-AC74-AA648FCA5192}"/>
              </a:ext>
            </a:extLst>
          </p:cNvPr>
          <p:cNvSpPr/>
          <p:nvPr/>
        </p:nvSpPr>
        <p:spPr>
          <a:xfrm>
            <a:off x="7444408" y="3537771"/>
            <a:ext cx="59022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6A9B2-81CC-4B75-9CE1-718F08B11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1809524"/>
            <a:ext cx="12022228" cy="3238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AC7A82-307C-4C7D-BC5A-A03E7BE2D091}"/>
              </a:ext>
            </a:extLst>
          </p:cNvPr>
          <p:cNvSpPr/>
          <p:nvPr/>
        </p:nvSpPr>
        <p:spPr>
          <a:xfrm>
            <a:off x="8696738" y="3227326"/>
            <a:ext cx="5802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A9645-84B2-4C73-8E35-D0A66A6AB55A}"/>
              </a:ext>
            </a:extLst>
          </p:cNvPr>
          <p:cNvSpPr/>
          <p:nvPr/>
        </p:nvSpPr>
        <p:spPr>
          <a:xfrm>
            <a:off x="9855805" y="3885766"/>
            <a:ext cx="74924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99641-B39D-487F-BCDE-42412D12CF87}"/>
              </a:ext>
            </a:extLst>
          </p:cNvPr>
          <p:cNvSpPr/>
          <p:nvPr/>
        </p:nvSpPr>
        <p:spPr>
          <a:xfrm>
            <a:off x="3495264" y="3761582"/>
            <a:ext cx="13993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83876-9D92-492F-89D3-6E3529AB5289}"/>
              </a:ext>
            </a:extLst>
          </p:cNvPr>
          <p:cNvSpPr/>
          <p:nvPr/>
        </p:nvSpPr>
        <p:spPr>
          <a:xfrm>
            <a:off x="10863469" y="4514220"/>
            <a:ext cx="100766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1DD63-2236-4A26-B1CE-9062751B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2457314"/>
            <a:ext cx="11641175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A68047-5D98-40CC-9B90-12D0AAE5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B58AC-D9CF-4F06-9E76-FC536AC14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56" y="1861852"/>
            <a:ext cx="10384088" cy="40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35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Sakkal Majalla</vt:lpstr>
      <vt:lpstr>Office Theme</vt:lpstr>
      <vt:lpstr>سَيِّد الشُّهَدَاء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57</cp:revision>
  <dcterms:created xsi:type="dcterms:W3CDTF">2020-09-13T16:40:33Z</dcterms:created>
  <dcterms:modified xsi:type="dcterms:W3CDTF">2024-12-21T19:00:00Z</dcterms:modified>
</cp:coreProperties>
</file>