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86410"/>
  </p:normalViewPr>
  <p:slideViewPr>
    <p:cSldViewPr snapToGrid="0" snapToObjects="1">
      <p:cViewPr varScale="1">
        <p:scale>
          <a:sx n="68" d="100"/>
          <a:sy n="68" d="100"/>
        </p:scale>
        <p:origin x="584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92348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لرابعة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النصرانية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التسمية والنشأة.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أهم المعتقدات.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عقيدة التثليث.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عقيدة الصلب والفداء.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عقيدة الدينونة.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مصادر النصرانية.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28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النصرانية</vt:lpstr>
      <vt:lpstr>النقاط الرئيسية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62</cp:revision>
  <dcterms:created xsi:type="dcterms:W3CDTF">2020-09-13T17:12:40Z</dcterms:created>
  <dcterms:modified xsi:type="dcterms:W3CDTF">2022-01-15T17:34:49Z</dcterms:modified>
</cp:coreProperties>
</file>