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8" r:id="rId3"/>
    <p:sldId id="319" r:id="rId4"/>
    <p:sldId id="379" r:id="rId5"/>
    <p:sldId id="330" r:id="rId6"/>
    <p:sldId id="298" r:id="rId7"/>
    <p:sldId id="383" r:id="rId8"/>
    <p:sldId id="384" r:id="rId9"/>
    <p:sldId id="380" r:id="rId10"/>
    <p:sldId id="390" r:id="rId11"/>
    <p:sldId id="387" r:id="rId12"/>
    <p:sldId id="38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السَّاعَةُ الآنَ يَا عُمَر؟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الخَامِسَةُ وَعَشْرِ دَقَائِق.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تَسْأَل؟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نَسِيتَ مَوْعِد المَسْرَحِيَّة؟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سَتَبْدَأ؟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السَّاعَةِ السَّادِسَة وَالنِّصْف.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حَسَنٌ. يَجِبُ أَنْ نَكُونَ هُنَاكَ قَبْلَ رُبْعِ سَاعَة.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تَأَخَّرْتِ؟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أَنْتَظِرُ هُنَا مُنْذُ عِشْرِينَ دَقِيقَة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كُنْتُ مَشْغُولَةً جِدًّا،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وَالطَّرِيق مُزْدَحِم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سَنَتَنَاوَلُ الغَدَاء؟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المَطْعَم اللُّبْنَانِيّ.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حَجَزْتُ طَاوِلَةً لِشَخْصَيْن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رائع.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يجب أن نذهب بسرعة، لأني سأعود إلى العمل بعد ساعة.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السَّاعَةُ الآنَ يَا عُمَر؟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الخَامِسَةُ وَعَشْرِ دَقَائِق.</a:t>
          </a:r>
        </a:p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تَسْأَل؟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نَسِيتَ مَوْعِد المَسْرَحِيَّة؟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سَتَبْدَأ؟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السَّاعَةِ السَّادِسَة وَالنِّصْف.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حَسَنٌ. يَجِبُ أَنْ نَكُونَ هُنَاكَ قَبْلَ رُبْعِ سَاعَة.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تَأَخَّرْتِ؟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أَنْتَظِرُ هُنَا مُنْذُ عِشْرِينَ دَقِيقَة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كُنْتُ مَشْغُولَةً جِدًّا،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وَالطَّرِيق مُزْدَحِم</a:t>
          </a: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سَنَتَنَاوَلُ الغَدَاء؟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المَطْعَم اللُّبْنَانِيّ.</a:t>
          </a:r>
        </a:p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حَجَزْتُ طَاوِلَةً لِشَخْصَيْن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رائع.</a:t>
          </a:r>
        </a:p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يجب أن نذهب بسرعة، لأني سأعود إلى العمل بعد ساعة.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time (2)</a:t>
            </a:r>
            <a:br>
              <a:rPr lang="en-US" dirty="0"/>
            </a:br>
            <a:r>
              <a:rPr lang="ar-SA" dirty="0"/>
              <a:t>الوَقْت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6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4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6D2D8BD4-1A00-42BD-B8AA-24A7D8A9AB06}"/>
              </a:ext>
            </a:extLst>
          </p:cNvPr>
          <p:cNvSpPr/>
          <p:nvPr/>
        </p:nvSpPr>
        <p:spPr>
          <a:xfrm>
            <a:off x="3251200" y="1928191"/>
            <a:ext cx="5994400" cy="30016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9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مَتَى...؟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كَم السَّاعَة؟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5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B73B7-A7EF-0E44-A3AF-0C0A0C82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CCF04-0B84-B84D-91E7-53B6A279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" y="2098622"/>
            <a:ext cx="11980610" cy="27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مَوْعِدُ المَسْرَحِيَّة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67475-7CB6-0BA9-488A-3077F21A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66" y="2941378"/>
            <a:ext cx="299126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7E2ED-75EE-B74F-84A7-87CA1509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70FAD-6447-2A4D-B03B-E4C1F736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32"/>
            <a:ext cx="9564002" cy="57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9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مَوْعِد فِي المَطْعَم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7577-4C9A-807A-7801-C290CDDE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35" y="2795559"/>
            <a:ext cx="2181529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The time (2) الوَقْت</vt:lpstr>
      <vt:lpstr>PowerPoint Presentation</vt:lpstr>
      <vt:lpstr>PowerPoint Presentation</vt:lpstr>
      <vt:lpstr>النَّصُّ الأَوَّل مَوْعِدُ المَسْرَحِيَّة</vt:lpstr>
      <vt:lpstr>PowerPoint Presentation</vt:lpstr>
      <vt:lpstr>PowerPoint Presentation</vt:lpstr>
      <vt:lpstr>PowerPoint Presentation</vt:lpstr>
      <vt:lpstr>PowerPoint Presentation</vt:lpstr>
      <vt:lpstr>النَّصُّ الثَّانِي مَوْعِد فِي المَطْعَم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36</cp:revision>
  <dcterms:created xsi:type="dcterms:W3CDTF">2020-09-13T16:40:33Z</dcterms:created>
  <dcterms:modified xsi:type="dcterms:W3CDTF">2023-06-10T11:04:54Z</dcterms:modified>
  <cp:category/>
</cp:coreProperties>
</file>