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81" r:id="rId3"/>
    <p:sldId id="272" r:id="rId4"/>
    <p:sldId id="273" r:id="rId5"/>
    <p:sldId id="379" r:id="rId6"/>
    <p:sldId id="275" r:id="rId7"/>
    <p:sldId id="385" r:id="rId8"/>
    <p:sldId id="386" r:id="rId9"/>
    <p:sldId id="387" r:id="rId10"/>
    <p:sldId id="27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عُمْرُهُ عَشْرُ سَنَوَات.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يَتَحَدَّثُ دَائِمًا عَنْ مُسْتَقْبَلِهِ، مَاذَا سَيُصْبِحُ؟ وَمَاذَا سَوْفَ يَفْعَلُ؟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عَبْدُ الرَّحْمَن طِفْلٌ صَغِير.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وأَحْيَانًا يَقُولُ إِنَّهُ سَيُصْبِحُ صَيْدَلِيًّا.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وأَحْيَانًا يَقُولُ إِنَّهُ سَيُصْبِحُ مُبَرْمِجًا لِلْحَاسُوب.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أَحْيَانًا يَقُولُ إِنَّهُ سَيُصْبِحُ مُهَنْدِسًا.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وَيُحِبُّ الدِّرَاسَة،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>
              <a:latin typeface="Sakkal Majalla" panose="02000000000000000000" pitchFamily="2" charset="-78"/>
              <a:cs typeface="Sakkal Majalla" panose="02000000000000000000" pitchFamily="2" charset="-78"/>
            </a:rPr>
            <a:t>وَسَيَحْصُل عَلَى مَا يُرِيدُ فِي المُسْتَقْبَل</a:t>
          </a:r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طِفْلٌ ذَكِيٌّ، 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عَبْدُ الرَّحْمَن طِفْلٌ صَغِير.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عُمْرُهُ عَشْرُ سَنَوَات.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يَتَحَدَّثُ دَائِمًا عَنْ مُسْتَقْبَلِهِ، مَاذَا سَيُصْبِحُ؟ وَمَاذَا سَوْفَ يَفْعَلُ؟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أَحْيَانًا يَقُولُ إِنَّهُ سَيُصْبِحُ مُهَنْدِسًا.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وأَحْيَانًا يَقُولُ إِنَّهُ سَيُصْبِحُ صَيْدَلِيًّا.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وأَحْيَانًا يَقُولُ إِنَّهُ سَيُصْبِحُ مُبَرْمِجًا لِلْحَاسُوب.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طِفْلٌ ذَكِيٌّ، 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وَيُحِبُّ الدِّرَاسَة،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>
              <a:latin typeface="Sakkal Majalla" panose="02000000000000000000" pitchFamily="2" charset="-78"/>
              <a:cs typeface="Sakkal Majalla" panose="02000000000000000000" pitchFamily="2" charset="-78"/>
            </a:rPr>
            <a:t>وَسَيَحْصُل عَلَى مَا يُرِيدُ فِي المُسْتَقْبَل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27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future (1)</a:t>
            </a:r>
            <a:br>
              <a:rPr lang="en-US" dirty="0"/>
            </a:br>
            <a:r>
              <a:rPr lang="ar-EG" dirty="0"/>
              <a:t>المُسْتَقْبَل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B593C-6D09-4D0E-AC24-CBE7C32CE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626" y="2485893"/>
            <a:ext cx="6782747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63FB79A-EA23-46E7-919A-6D5F4EF6BFDA}"/>
              </a:ext>
            </a:extLst>
          </p:cNvPr>
          <p:cNvGrpSpPr/>
          <p:nvPr/>
        </p:nvGrpSpPr>
        <p:grpSpPr>
          <a:xfrm>
            <a:off x="2968670" y="82037"/>
            <a:ext cx="6473504" cy="6398447"/>
            <a:chOff x="2968670" y="82037"/>
            <a:chExt cx="6473504" cy="63984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A5EF362-2D66-4631-89A4-7554386AD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8670" y="82037"/>
              <a:ext cx="6473504" cy="639844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A156DCD-43B6-486C-B5FF-8320224DBD04}"/>
                </a:ext>
              </a:extLst>
            </p:cNvPr>
            <p:cNvSpPr txBox="1"/>
            <p:nvPr/>
          </p:nvSpPr>
          <p:spPr>
            <a:xfrm>
              <a:off x="4009899" y="1084963"/>
              <a:ext cx="727353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noAutofit/>
            </a:bodyPr>
            <a:lstStyle/>
            <a:p>
              <a:r>
                <a:rPr lang="ar-EG" sz="4400" b="1" dirty="0">
                  <a:solidFill>
                    <a:srgbClr val="930000"/>
                  </a:solidFill>
                </a:rPr>
                <a:t>نَات</a:t>
              </a:r>
              <a:endParaRPr lang="en-US" sz="4400" b="1" dirty="0">
                <a:solidFill>
                  <a:srgbClr val="93000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FD129E7-3124-4B10-BB0D-5D05668FD558}"/>
              </a:ext>
            </a:extLst>
          </p:cNvPr>
          <p:cNvSpPr/>
          <p:nvPr/>
        </p:nvSpPr>
        <p:spPr>
          <a:xfrm>
            <a:off x="3870592" y="5417018"/>
            <a:ext cx="5350565" cy="1041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5BFB6-2BC9-47DB-89ED-2ECB7E82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16" y="1538168"/>
            <a:ext cx="7297168" cy="1705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AEB3AC-88C7-4099-A7CF-C81E9B10D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679" y="3652737"/>
            <a:ext cx="7468642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32FC9-54F5-4970-8F2D-7BFA30A62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52" y="894996"/>
            <a:ext cx="7306695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فِي المُسْتَقْبَل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28930-C9F6-C4BA-337D-39E279908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218" y="2757168"/>
            <a:ext cx="5731564" cy="36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AA506-4F52-4256-93F7-AA81DA194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663" y="1714501"/>
            <a:ext cx="9726675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15253"/>
              </p:ext>
            </p:extLst>
          </p:nvPr>
        </p:nvGraphicFramePr>
        <p:xfrm>
          <a:off x="1115391" y="1870581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2F95DB-2726-49DC-97BB-DF0B417A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552921"/>
              </p:ext>
            </p:extLst>
          </p:nvPr>
        </p:nvGraphicFramePr>
        <p:xfrm>
          <a:off x="1115391" y="1870581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549D0D-277D-4343-90FB-31954196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2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4012146"/>
              </p:ext>
            </p:extLst>
          </p:nvPr>
        </p:nvGraphicFramePr>
        <p:xfrm>
          <a:off x="1115391" y="1870581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AD19D6-D802-41DE-B5F6-0B72D7E1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6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80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The future (1) المُسْتَقْبَل</vt:lpstr>
      <vt:lpstr>PowerPoint Presentation</vt:lpstr>
      <vt:lpstr>PowerPoint Presentation</vt:lpstr>
      <vt:lpstr>PowerPoint Presentation</vt:lpstr>
      <vt:lpstr>النَّصُّ الأَوَّل فِي المُسْتَقْبَل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43</cp:revision>
  <dcterms:created xsi:type="dcterms:W3CDTF">2020-09-13T16:40:33Z</dcterms:created>
  <dcterms:modified xsi:type="dcterms:W3CDTF">2023-06-25T12:06:57Z</dcterms:modified>
</cp:coreProperties>
</file>