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300" r:id="rId3"/>
    <p:sldId id="382" r:id="rId4"/>
    <p:sldId id="383" r:id="rId5"/>
    <p:sldId id="385" r:id="rId6"/>
    <p:sldId id="324" r:id="rId7"/>
    <p:sldId id="298" r:id="rId8"/>
    <p:sldId id="285" r:id="rId9"/>
    <p:sldId id="333" r:id="rId10"/>
    <p:sldId id="344" r:id="rId11"/>
    <p:sldId id="376" r:id="rId12"/>
    <p:sldId id="356" r:id="rId13"/>
    <p:sldId id="378" r:id="rId14"/>
    <p:sldId id="309" r:id="rId15"/>
    <p:sldId id="379" r:id="rId16"/>
    <p:sldId id="307" r:id="rId17"/>
    <p:sldId id="361" r:id="rId18"/>
    <p:sldId id="360" r:id="rId19"/>
    <p:sldId id="375" r:id="rId20"/>
    <p:sldId id="362" r:id="rId21"/>
    <p:sldId id="377" r:id="rId22"/>
    <p:sldId id="310" r:id="rId23"/>
    <p:sldId id="380" r:id="rId24"/>
    <p:sldId id="386" r:id="rId25"/>
    <p:sldId id="358" r:id="rId26"/>
    <p:sldId id="357" r:id="rId27"/>
    <p:sldId id="374" r:id="rId28"/>
    <p:sldId id="359" r:id="rId29"/>
    <p:sldId id="269" r:id="rId30"/>
    <p:sldId id="286" r:id="rId31"/>
    <p:sldId id="315" r:id="rId32"/>
    <p:sldId id="27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64" d="100"/>
          <a:sy n="64" d="100"/>
        </p:scale>
        <p:origin x="9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3EC10-CDD2-4146-B04C-8867D32C2C27}" type="doc">
      <dgm:prSet loTypeId="urn:microsoft.com/office/officeart/2005/8/layout/radial5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8FC3D4-629A-2C49-A7B9-348334EE0605}">
      <dgm:prSet phldrT="[Text]"/>
      <dgm:spPr/>
      <dgm:t>
        <a:bodyPr/>
        <a:lstStyle/>
        <a:p>
          <a:pPr rtl="1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Nouns described by adjectives</a:t>
          </a:r>
        </a:p>
        <a:p>
          <a:pPr rtl="1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(Examples)</a:t>
          </a:r>
        </a:p>
      </dgm:t>
    </dgm:pt>
    <dgm:pt modelId="{3F4A0722-C652-D548-A9C8-FCE9D62BF0D0}" type="parTrans" cxnId="{09DAC3B6-4AA4-7441-9A0F-DBD5259D6A3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91753D1-B046-9E45-BB4D-700EF51A9DA2}" type="sibTrans" cxnId="{09DAC3B6-4AA4-7441-9A0F-DBD5259D6A3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F0F82FE-CCF5-3841-87AA-324336190504}">
      <dgm:prSet phldrT="[Text]"/>
      <dgm:spPr/>
      <dgm:t>
        <a:bodyPr/>
        <a:lstStyle/>
        <a:p>
          <a:pPr rtl="0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Subject</a:t>
          </a:r>
        </a:p>
        <a:p>
          <a:pPr rtl="0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 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E2DC979-C4B9-CF40-BDEA-CB405719FF25}" type="parTrans" cxnId="{7D15DB2E-62DE-3A40-95F0-CA6C9AC6C88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E97337-4982-2640-A046-A714573F07DE}" type="sibTrans" cxnId="{7D15DB2E-62DE-3A40-95F0-CA6C9AC6C88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3604027-6D06-2E4D-8DCD-27E48F8720D0}">
      <dgm:prSet phldrT="[Text]"/>
      <dgm:spPr/>
      <dgm:t>
        <a:bodyPr/>
        <a:lstStyle/>
        <a:p>
          <a:pPr rtl="0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Predicate</a:t>
          </a:r>
        </a:p>
        <a:p>
          <a:pPr rtl="0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خبر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19EF3C-2267-324D-A3C4-83C023647AAD}" type="parTrans" cxnId="{E9F627C9-7691-014A-94F7-79E542AEDB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4037BE7-DB0C-794A-89A8-3384EE492A52}" type="sibTrans" cxnId="{E9F627C9-7691-014A-94F7-79E542AEDB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C1A05CA-62FC-B446-9602-FBE45B306136}">
      <dgm:prSet phldrT="[Text]"/>
      <dgm:spPr/>
      <dgm:t>
        <a:bodyPr/>
        <a:lstStyle/>
        <a:p>
          <a:pPr rtl="1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Doer</a:t>
          </a:r>
        </a:p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337CCB-6C7A-1B4B-A9C0-6C3FB5069C8A}" type="parTrans" cxnId="{0EBF8E16-4AC5-8144-8A98-64DE7C9F134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9F42706-D958-C948-83A7-4978753C5D30}" type="sibTrans" cxnId="{0EBF8E16-4AC5-8144-8A98-64DE7C9F134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38B4C8A-F894-7C43-A5A7-9AC0FB5B5E1F}">
      <dgm:prSet phldrT="[Text]"/>
      <dgm:spPr/>
      <dgm:t>
        <a:bodyPr/>
        <a:lstStyle/>
        <a:p>
          <a:pPr rtl="1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Object</a:t>
          </a:r>
        </a:p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مفعول به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05660A3-3027-C24D-8D20-404F151EF11C}" type="parTrans" cxnId="{90774055-0C9A-CE44-99F3-9C77BF8F542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17B24B6-9922-E246-89A3-C98819E9A80C}" type="sibTrans" cxnId="{90774055-0C9A-CE44-99F3-9C77BF8F542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3DC980C-9503-454A-A198-0C34B07D7CA7}">
      <dgm:prSet phldrT="[Text]"/>
      <dgm:spPr/>
      <dgm:t>
        <a:bodyPr/>
        <a:lstStyle/>
        <a:p>
          <a:pPr rtl="1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Possessive 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مضاف إليه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7F0876-CDE3-424B-A985-75A386CC5560}" type="parTrans" cxnId="{D5AACB62-FD18-6447-96A1-AA2BE9FF4DCA}">
      <dgm:prSet/>
      <dgm:spPr/>
      <dgm:t>
        <a:bodyPr/>
        <a:lstStyle/>
        <a:p>
          <a:endParaRPr lang="en-US"/>
        </a:p>
      </dgm:t>
    </dgm:pt>
    <dgm:pt modelId="{A71C4631-8E02-4046-8EA0-E78852620B7A}" type="sibTrans" cxnId="{D5AACB62-FD18-6447-96A1-AA2BE9FF4DCA}">
      <dgm:prSet/>
      <dgm:spPr/>
      <dgm:t>
        <a:bodyPr/>
        <a:lstStyle/>
        <a:p>
          <a:endParaRPr lang="en-US"/>
        </a:p>
      </dgm:t>
    </dgm:pt>
    <dgm:pt modelId="{679A9FB7-9392-024E-ABA0-53E75BE5D60F}" type="pres">
      <dgm:prSet presAssocID="{E9D3EC10-CDD2-4146-B04C-8867D32C2C2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038F4A6-7D5D-7E45-97E6-C658FE942181}" type="pres">
      <dgm:prSet presAssocID="{C68FC3D4-629A-2C49-A7B9-348334EE0605}" presName="centerShape" presStyleLbl="node0" presStyleIdx="0" presStyleCnt="1"/>
      <dgm:spPr/>
    </dgm:pt>
    <dgm:pt modelId="{F3FC538F-5F3C-C344-AAF9-CF7128819544}" type="pres">
      <dgm:prSet presAssocID="{9E2DC979-C4B9-CF40-BDEA-CB405719FF25}" presName="parTrans" presStyleLbl="sibTrans2D1" presStyleIdx="0" presStyleCnt="5"/>
      <dgm:spPr/>
    </dgm:pt>
    <dgm:pt modelId="{2A287FDE-76B9-EB4F-82FB-244C217526B9}" type="pres">
      <dgm:prSet presAssocID="{9E2DC979-C4B9-CF40-BDEA-CB405719FF25}" presName="connectorText" presStyleLbl="sibTrans2D1" presStyleIdx="0" presStyleCnt="5"/>
      <dgm:spPr/>
    </dgm:pt>
    <dgm:pt modelId="{D944A6BA-D11B-3A4A-A388-D5B672CFE625}" type="pres">
      <dgm:prSet presAssocID="{3F0F82FE-CCF5-3841-87AA-324336190504}" presName="node" presStyleLbl="node1" presStyleIdx="0" presStyleCnt="5">
        <dgm:presLayoutVars>
          <dgm:bulletEnabled val="1"/>
        </dgm:presLayoutVars>
      </dgm:prSet>
      <dgm:spPr/>
    </dgm:pt>
    <dgm:pt modelId="{32C33EC6-4A21-E143-AE10-DDA3DB05C27B}" type="pres">
      <dgm:prSet presAssocID="{5219EF3C-2267-324D-A3C4-83C023647AAD}" presName="parTrans" presStyleLbl="sibTrans2D1" presStyleIdx="1" presStyleCnt="5"/>
      <dgm:spPr/>
    </dgm:pt>
    <dgm:pt modelId="{FAF6A3FA-88CA-354B-848C-9D2EC5222E30}" type="pres">
      <dgm:prSet presAssocID="{5219EF3C-2267-324D-A3C4-83C023647AAD}" presName="connectorText" presStyleLbl="sibTrans2D1" presStyleIdx="1" presStyleCnt="5"/>
      <dgm:spPr/>
    </dgm:pt>
    <dgm:pt modelId="{FC9D1382-32B3-4A46-91B2-B7FE35CF266D}" type="pres">
      <dgm:prSet presAssocID="{33604027-6D06-2E4D-8DCD-27E48F8720D0}" presName="node" presStyleLbl="node1" presStyleIdx="1" presStyleCnt="5">
        <dgm:presLayoutVars>
          <dgm:bulletEnabled val="1"/>
        </dgm:presLayoutVars>
      </dgm:prSet>
      <dgm:spPr/>
    </dgm:pt>
    <dgm:pt modelId="{F29437E1-EFB3-224A-A7CE-E8584AB09A69}" type="pres">
      <dgm:prSet presAssocID="{DD337CCB-6C7A-1B4B-A9C0-6C3FB5069C8A}" presName="parTrans" presStyleLbl="sibTrans2D1" presStyleIdx="2" presStyleCnt="5"/>
      <dgm:spPr/>
    </dgm:pt>
    <dgm:pt modelId="{48285231-07AC-4F47-9F43-BD3C7AADC2EE}" type="pres">
      <dgm:prSet presAssocID="{DD337CCB-6C7A-1B4B-A9C0-6C3FB5069C8A}" presName="connectorText" presStyleLbl="sibTrans2D1" presStyleIdx="2" presStyleCnt="5"/>
      <dgm:spPr/>
    </dgm:pt>
    <dgm:pt modelId="{52BE0BCF-6129-4242-953D-7FD3484A1579}" type="pres">
      <dgm:prSet presAssocID="{4C1A05CA-62FC-B446-9602-FBE45B306136}" presName="node" presStyleLbl="node1" presStyleIdx="2" presStyleCnt="5">
        <dgm:presLayoutVars>
          <dgm:bulletEnabled val="1"/>
        </dgm:presLayoutVars>
      </dgm:prSet>
      <dgm:spPr/>
    </dgm:pt>
    <dgm:pt modelId="{2BEDD2A2-C292-4D48-A7EA-AAD6FEB16998}" type="pres">
      <dgm:prSet presAssocID="{B05660A3-3027-C24D-8D20-404F151EF11C}" presName="parTrans" presStyleLbl="sibTrans2D1" presStyleIdx="3" presStyleCnt="5"/>
      <dgm:spPr/>
    </dgm:pt>
    <dgm:pt modelId="{46D7A8D8-0BF9-5D47-843F-1D77DF2D34D0}" type="pres">
      <dgm:prSet presAssocID="{B05660A3-3027-C24D-8D20-404F151EF11C}" presName="connectorText" presStyleLbl="sibTrans2D1" presStyleIdx="3" presStyleCnt="5"/>
      <dgm:spPr/>
    </dgm:pt>
    <dgm:pt modelId="{10B31627-AE31-BB4D-AE2A-1ACD02B81F1F}" type="pres">
      <dgm:prSet presAssocID="{438B4C8A-F894-7C43-A5A7-9AC0FB5B5E1F}" presName="node" presStyleLbl="node1" presStyleIdx="3" presStyleCnt="5">
        <dgm:presLayoutVars>
          <dgm:bulletEnabled val="1"/>
        </dgm:presLayoutVars>
      </dgm:prSet>
      <dgm:spPr/>
    </dgm:pt>
    <dgm:pt modelId="{B6F9935F-BF96-8B45-B6FE-3FBE7B37E5EC}" type="pres">
      <dgm:prSet presAssocID="{077F0876-CDE3-424B-A985-75A386CC5560}" presName="parTrans" presStyleLbl="sibTrans2D1" presStyleIdx="4" presStyleCnt="5"/>
      <dgm:spPr/>
    </dgm:pt>
    <dgm:pt modelId="{D778C13F-C9AA-E645-90E6-7943785A4A67}" type="pres">
      <dgm:prSet presAssocID="{077F0876-CDE3-424B-A985-75A386CC5560}" presName="connectorText" presStyleLbl="sibTrans2D1" presStyleIdx="4" presStyleCnt="5"/>
      <dgm:spPr/>
    </dgm:pt>
    <dgm:pt modelId="{03676274-61D9-E04F-9614-D71C4C09BCB0}" type="pres">
      <dgm:prSet presAssocID="{03DC980C-9503-454A-A198-0C34B07D7CA7}" presName="node" presStyleLbl="node1" presStyleIdx="4" presStyleCnt="5">
        <dgm:presLayoutVars>
          <dgm:bulletEnabled val="1"/>
        </dgm:presLayoutVars>
      </dgm:prSet>
      <dgm:spPr/>
    </dgm:pt>
  </dgm:ptLst>
  <dgm:cxnLst>
    <dgm:cxn modelId="{1C3FEC0D-0ABE-034F-AFE8-A286F5EC6653}" type="presOf" srcId="{B05660A3-3027-C24D-8D20-404F151EF11C}" destId="{2BEDD2A2-C292-4D48-A7EA-AAD6FEB16998}" srcOrd="0" destOrd="0" presId="urn:microsoft.com/office/officeart/2005/8/layout/radial5"/>
    <dgm:cxn modelId="{0EBF8E16-4AC5-8144-8A98-64DE7C9F134B}" srcId="{C68FC3D4-629A-2C49-A7B9-348334EE0605}" destId="{4C1A05CA-62FC-B446-9602-FBE45B306136}" srcOrd="2" destOrd="0" parTransId="{DD337CCB-6C7A-1B4B-A9C0-6C3FB5069C8A}" sibTransId="{C9F42706-D958-C948-83A7-4978753C5D30}"/>
    <dgm:cxn modelId="{B2186222-5E5F-764F-A624-188AF0BE2C23}" type="presOf" srcId="{DD337CCB-6C7A-1B4B-A9C0-6C3FB5069C8A}" destId="{48285231-07AC-4F47-9F43-BD3C7AADC2EE}" srcOrd="1" destOrd="0" presId="urn:microsoft.com/office/officeart/2005/8/layout/radial5"/>
    <dgm:cxn modelId="{2909D722-B3CD-794E-8E58-CF2E900E0A00}" type="presOf" srcId="{9E2DC979-C4B9-CF40-BDEA-CB405719FF25}" destId="{2A287FDE-76B9-EB4F-82FB-244C217526B9}" srcOrd="1" destOrd="0" presId="urn:microsoft.com/office/officeart/2005/8/layout/radial5"/>
    <dgm:cxn modelId="{952EF429-37AB-D244-B89D-602C478890D7}" type="presOf" srcId="{E9D3EC10-CDD2-4146-B04C-8867D32C2C27}" destId="{679A9FB7-9392-024E-ABA0-53E75BE5D60F}" srcOrd="0" destOrd="0" presId="urn:microsoft.com/office/officeart/2005/8/layout/radial5"/>
    <dgm:cxn modelId="{7D15DB2E-62DE-3A40-95F0-CA6C9AC6C885}" srcId="{C68FC3D4-629A-2C49-A7B9-348334EE0605}" destId="{3F0F82FE-CCF5-3841-87AA-324336190504}" srcOrd="0" destOrd="0" parTransId="{9E2DC979-C4B9-CF40-BDEA-CB405719FF25}" sibTransId="{50E97337-4982-2640-A046-A714573F07DE}"/>
    <dgm:cxn modelId="{98634635-DF4C-A748-9B84-52E5444DAEA6}" type="presOf" srcId="{438B4C8A-F894-7C43-A5A7-9AC0FB5B5E1F}" destId="{10B31627-AE31-BB4D-AE2A-1ACD02B81F1F}" srcOrd="0" destOrd="0" presId="urn:microsoft.com/office/officeart/2005/8/layout/radial5"/>
    <dgm:cxn modelId="{E6123A42-1F2C-874A-8921-72C8EECB4483}" type="presOf" srcId="{4C1A05CA-62FC-B446-9602-FBE45B306136}" destId="{52BE0BCF-6129-4242-953D-7FD3484A1579}" srcOrd="0" destOrd="0" presId="urn:microsoft.com/office/officeart/2005/8/layout/radial5"/>
    <dgm:cxn modelId="{D5AACB62-FD18-6447-96A1-AA2BE9FF4DCA}" srcId="{C68FC3D4-629A-2C49-A7B9-348334EE0605}" destId="{03DC980C-9503-454A-A198-0C34B07D7CA7}" srcOrd="4" destOrd="0" parTransId="{077F0876-CDE3-424B-A985-75A386CC5560}" sibTransId="{A71C4631-8E02-4046-8EA0-E78852620B7A}"/>
    <dgm:cxn modelId="{09BDA773-FACD-9D40-AA97-F3033356BC0E}" type="presOf" srcId="{077F0876-CDE3-424B-A985-75A386CC5560}" destId="{D778C13F-C9AA-E645-90E6-7943785A4A67}" srcOrd="1" destOrd="0" presId="urn:microsoft.com/office/officeart/2005/8/layout/radial5"/>
    <dgm:cxn modelId="{90774055-0C9A-CE44-99F3-9C77BF8F542A}" srcId="{C68FC3D4-629A-2C49-A7B9-348334EE0605}" destId="{438B4C8A-F894-7C43-A5A7-9AC0FB5B5E1F}" srcOrd="3" destOrd="0" parTransId="{B05660A3-3027-C24D-8D20-404F151EF11C}" sibTransId="{417B24B6-9922-E246-89A3-C98819E9A80C}"/>
    <dgm:cxn modelId="{85A71B76-7439-7A4E-8558-45185A1127E6}" type="presOf" srcId="{33604027-6D06-2E4D-8DCD-27E48F8720D0}" destId="{FC9D1382-32B3-4A46-91B2-B7FE35CF266D}" srcOrd="0" destOrd="0" presId="urn:microsoft.com/office/officeart/2005/8/layout/radial5"/>
    <dgm:cxn modelId="{4D3BDA8E-E108-8F4B-AF31-E1A4AF3BA55D}" type="presOf" srcId="{5219EF3C-2267-324D-A3C4-83C023647AAD}" destId="{32C33EC6-4A21-E143-AE10-DDA3DB05C27B}" srcOrd="0" destOrd="0" presId="urn:microsoft.com/office/officeart/2005/8/layout/radial5"/>
    <dgm:cxn modelId="{45D21597-54E0-C94C-9B57-E1194DD4BE36}" type="presOf" srcId="{077F0876-CDE3-424B-A985-75A386CC5560}" destId="{B6F9935F-BF96-8B45-B6FE-3FBE7B37E5EC}" srcOrd="0" destOrd="0" presId="urn:microsoft.com/office/officeart/2005/8/layout/radial5"/>
    <dgm:cxn modelId="{9B7B839B-F602-634A-8A90-FECA3E4F7C00}" type="presOf" srcId="{DD337CCB-6C7A-1B4B-A9C0-6C3FB5069C8A}" destId="{F29437E1-EFB3-224A-A7CE-E8584AB09A69}" srcOrd="0" destOrd="0" presId="urn:microsoft.com/office/officeart/2005/8/layout/radial5"/>
    <dgm:cxn modelId="{5DB5E3B1-1BB5-084B-82EB-BB42FB7EDF48}" type="presOf" srcId="{3F0F82FE-CCF5-3841-87AA-324336190504}" destId="{D944A6BA-D11B-3A4A-A388-D5B672CFE625}" srcOrd="0" destOrd="0" presId="urn:microsoft.com/office/officeart/2005/8/layout/radial5"/>
    <dgm:cxn modelId="{09DAC3B6-4AA4-7441-9A0F-DBD5259D6A3F}" srcId="{E9D3EC10-CDD2-4146-B04C-8867D32C2C27}" destId="{C68FC3D4-629A-2C49-A7B9-348334EE0605}" srcOrd="0" destOrd="0" parTransId="{3F4A0722-C652-D548-A9C8-FCE9D62BF0D0}" sibTransId="{B91753D1-B046-9E45-BB4D-700EF51A9DA2}"/>
    <dgm:cxn modelId="{E9F627C9-7691-014A-94F7-79E542AEDB59}" srcId="{C68FC3D4-629A-2C49-A7B9-348334EE0605}" destId="{33604027-6D06-2E4D-8DCD-27E48F8720D0}" srcOrd="1" destOrd="0" parTransId="{5219EF3C-2267-324D-A3C4-83C023647AAD}" sibTransId="{34037BE7-DB0C-794A-89A8-3384EE492A52}"/>
    <dgm:cxn modelId="{876321D1-9DC8-6148-84CE-5E283E693DB0}" type="presOf" srcId="{C68FC3D4-629A-2C49-A7B9-348334EE0605}" destId="{C038F4A6-7D5D-7E45-97E6-C658FE942181}" srcOrd="0" destOrd="0" presId="urn:microsoft.com/office/officeart/2005/8/layout/radial5"/>
    <dgm:cxn modelId="{8A9A32D5-7D6C-3E4E-9F8B-120B63153EDA}" type="presOf" srcId="{9E2DC979-C4B9-CF40-BDEA-CB405719FF25}" destId="{F3FC538F-5F3C-C344-AAF9-CF7128819544}" srcOrd="0" destOrd="0" presId="urn:microsoft.com/office/officeart/2005/8/layout/radial5"/>
    <dgm:cxn modelId="{760959DC-49C7-F24C-9D9D-4F632139DBCD}" type="presOf" srcId="{03DC980C-9503-454A-A198-0C34B07D7CA7}" destId="{03676274-61D9-E04F-9614-D71C4C09BCB0}" srcOrd="0" destOrd="0" presId="urn:microsoft.com/office/officeart/2005/8/layout/radial5"/>
    <dgm:cxn modelId="{8C0F2EE5-C313-684F-B957-F42F7CE14268}" type="presOf" srcId="{5219EF3C-2267-324D-A3C4-83C023647AAD}" destId="{FAF6A3FA-88CA-354B-848C-9D2EC5222E30}" srcOrd="1" destOrd="0" presId="urn:microsoft.com/office/officeart/2005/8/layout/radial5"/>
    <dgm:cxn modelId="{D532FDF9-1E49-6140-AE91-3AE7AAD83EFB}" type="presOf" srcId="{B05660A3-3027-C24D-8D20-404F151EF11C}" destId="{46D7A8D8-0BF9-5D47-843F-1D77DF2D34D0}" srcOrd="1" destOrd="0" presId="urn:microsoft.com/office/officeart/2005/8/layout/radial5"/>
    <dgm:cxn modelId="{9121A733-D7A1-BE4C-9DB5-991B3294AD0D}" type="presParOf" srcId="{679A9FB7-9392-024E-ABA0-53E75BE5D60F}" destId="{C038F4A6-7D5D-7E45-97E6-C658FE942181}" srcOrd="0" destOrd="0" presId="urn:microsoft.com/office/officeart/2005/8/layout/radial5"/>
    <dgm:cxn modelId="{F9F695A4-5B49-3E40-BA13-07DFB21AE025}" type="presParOf" srcId="{679A9FB7-9392-024E-ABA0-53E75BE5D60F}" destId="{F3FC538F-5F3C-C344-AAF9-CF7128819544}" srcOrd="1" destOrd="0" presId="urn:microsoft.com/office/officeart/2005/8/layout/radial5"/>
    <dgm:cxn modelId="{300436B4-A0C1-2741-9203-D7E9804A49D9}" type="presParOf" srcId="{F3FC538F-5F3C-C344-AAF9-CF7128819544}" destId="{2A287FDE-76B9-EB4F-82FB-244C217526B9}" srcOrd="0" destOrd="0" presId="urn:microsoft.com/office/officeart/2005/8/layout/radial5"/>
    <dgm:cxn modelId="{DAA8D6B8-4990-3045-ABA6-A3A62475DE34}" type="presParOf" srcId="{679A9FB7-9392-024E-ABA0-53E75BE5D60F}" destId="{D944A6BA-D11B-3A4A-A388-D5B672CFE625}" srcOrd="2" destOrd="0" presId="urn:microsoft.com/office/officeart/2005/8/layout/radial5"/>
    <dgm:cxn modelId="{9437E08C-55D3-BA41-A57A-EEB17C51822F}" type="presParOf" srcId="{679A9FB7-9392-024E-ABA0-53E75BE5D60F}" destId="{32C33EC6-4A21-E143-AE10-DDA3DB05C27B}" srcOrd="3" destOrd="0" presId="urn:microsoft.com/office/officeart/2005/8/layout/radial5"/>
    <dgm:cxn modelId="{142B2346-76C8-DD46-AB3E-9FDA10665947}" type="presParOf" srcId="{32C33EC6-4A21-E143-AE10-DDA3DB05C27B}" destId="{FAF6A3FA-88CA-354B-848C-9D2EC5222E30}" srcOrd="0" destOrd="0" presId="urn:microsoft.com/office/officeart/2005/8/layout/radial5"/>
    <dgm:cxn modelId="{0B0F3D69-1BD7-4845-A81A-B8C4C423E14B}" type="presParOf" srcId="{679A9FB7-9392-024E-ABA0-53E75BE5D60F}" destId="{FC9D1382-32B3-4A46-91B2-B7FE35CF266D}" srcOrd="4" destOrd="0" presId="urn:microsoft.com/office/officeart/2005/8/layout/radial5"/>
    <dgm:cxn modelId="{2B5280E9-ACEA-CC4C-B1BC-37900C9FCA29}" type="presParOf" srcId="{679A9FB7-9392-024E-ABA0-53E75BE5D60F}" destId="{F29437E1-EFB3-224A-A7CE-E8584AB09A69}" srcOrd="5" destOrd="0" presId="urn:microsoft.com/office/officeart/2005/8/layout/radial5"/>
    <dgm:cxn modelId="{DA730D59-5EE0-0749-B443-B18BFF5A468F}" type="presParOf" srcId="{F29437E1-EFB3-224A-A7CE-E8584AB09A69}" destId="{48285231-07AC-4F47-9F43-BD3C7AADC2EE}" srcOrd="0" destOrd="0" presId="urn:microsoft.com/office/officeart/2005/8/layout/radial5"/>
    <dgm:cxn modelId="{E897CA3A-671B-5340-B9E7-BA47EC3581C0}" type="presParOf" srcId="{679A9FB7-9392-024E-ABA0-53E75BE5D60F}" destId="{52BE0BCF-6129-4242-953D-7FD3484A1579}" srcOrd="6" destOrd="0" presId="urn:microsoft.com/office/officeart/2005/8/layout/radial5"/>
    <dgm:cxn modelId="{8C5C2A70-2AB0-1046-AA15-45A1DCDA9782}" type="presParOf" srcId="{679A9FB7-9392-024E-ABA0-53E75BE5D60F}" destId="{2BEDD2A2-C292-4D48-A7EA-AAD6FEB16998}" srcOrd="7" destOrd="0" presId="urn:microsoft.com/office/officeart/2005/8/layout/radial5"/>
    <dgm:cxn modelId="{5624A57C-C4AF-E041-9D3A-CE84452927D6}" type="presParOf" srcId="{2BEDD2A2-C292-4D48-A7EA-AAD6FEB16998}" destId="{46D7A8D8-0BF9-5D47-843F-1D77DF2D34D0}" srcOrd="0" destOrd="0" presId="urn:microsoft.com/office/officeart/2005/8/layout/radial5"/>
    <dgm:cxn modelId="{4F951ACF-DCCC-E347-963C-E6B06136B81E}" type="presParOf" srcId="{679A9FB7-9392-024E-ABA0-53E75BE5D60F}" destId="{10B31627-AE31-BB4D-AE2A-1ACD02B81F1F}" srcOrd="8" destOrd="0" presId="urn:microsoft.com/office/officeart/2005/8/layout/radial5"/>
    <dgm:cxn modelId="{989FED9B-68C9-0046-BBDA-B86A1E676C22}" type="presParOf" srcId="{679A9FB7-9392-024E-ABA0-53E75BE5D60F}" destId="{B6F9935F-BF96-8B45-B6FE-3FBE7B37E5EC}" srcOrd="9" destOrd="0" presId="urn:microsoft.com/office/officeart/2005/8/layout/radial5"/>
    <dgm:cxn modelId="{D5B0F8CB-095B-D545-81A9-10C88854C15C}" type="presParOf" srcId="{B6F9935F-BF96-8B45-B6FE-3FBE7B37E5EC}" destId="{D778C13F-C9AA-E645-90E6-7943785A4A67}" srcOrd="0" destOrd="0" presId="urn:microsoft.com/office/officeart/2005/8/layout/radial5"/>
    <dgm:cxn modelId="{FD66EF70-F789-9B4C-A0CF-80AE4E4510A7}" type="presParOf" srcId="{679A9FB7-9392-024E-ABA0-53E75BE5D60F}" destId="{03676274-61D9-E04F-9614-D71C4C09BCB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يأكل 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843C420-AF8D-4360-9F9B-679091CDAEB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منصوبة</a:t>
          </a:r>
        </a:p>
      </dgm:t>
    </dgm:pt>
    <dgm:pt modelId="{75C019ED-3337-43E9-B83D-34149DF52A53}" type="par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3A75DC-C87A-41FD-A7FC-C1080957A8BC}" type="sib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الولد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F817E-398E-41BE-A49C-8172E24C364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DC4E64E-77AB-44C7-96DE-322A987435FF}" type="par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72F93D3-8D75-4A69-B39E-EE3B3723CECE}" type="sib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التفاحة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7AA6CD-34E4-4DF8-A084-A39ABA1689E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21941A0-4688-4D5E-867B-264A01FDFE31}" type="par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1A3A26-ECE2-4F94-A24B-8B20A00FCD03}" type="sib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الجميلة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7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1" presStyleCnt="7">
        <dgm:presLayoutVars>
          <dgm:bulletEnabled val="1"/>
        </dgm:presLayoutVars>
      </dgm:prSet>
      <dgm:spPr/>
    </dgm:pt>
    <dgm:pt modelId="{DA6AD34A-2D91-46A2-B5AE-C9B2EBDE9090}" type="pres">
      <dgm:prSet presAssocID="{3D783A9C-178D-4749-AE12-1E4501FD5E71}" presName="aSpace2" presStyleCnt="0"/>
      <dgm:spPr/>
    </dgm:pt>
    <dgm:pt modelId="{FDB0A845-B53E-410E-B276-31EDFB0B1435}" type="pres">
      <dgm:prSet presAssocID="{751F817E-398E-41BE-A49C-8172E24C3645}" presName="childNode" presStyleLbl="node1" presStyleIdx="2" presStyleCnt="7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3" presStyleCnt="7">
        <dgm:presLayoutVars>
          <dgm:bulletEnabled val="1"/>
        </dgm:presLayoutVars>
      </dgm:prSet>
      <dgm:spPr/>
    </dgm:pt>
    <dgm:pt modelId="{296A20AF-E764-47CC-ACDB-DF206B0A6165}" type="pres">
      <dgm:prSet presAssocID="{C3C8ED66-6814-4E0F-B6D7-B614518D7B59}" presName="aSpace2" presStyleCnt="0"/>
      <dgm:spPr/>
    </dgm:pt>
    <dgm:pt modelId="{A3F2912A-AB90-44F2-9BC2-0775C84B166D}" type="pres">
      <dgm:prSet presAssocID="{AB7AA6CD-34E4-4DF8-A084-A39ABA1689E6}" presName="childNode" presStyleLbl="node1" presStyleIdx="4" presStyleCnt="7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5" presStyleCnt="7">
        <dgm:presLayoutVars>
          <dgm:bulletEnabled val="1"/>
        </dgm:presLayoutVars>
      </dgm:prSet>
      <dgm:spPr/>
    </dgm:pt>
    <dgm:pt modelId="{5D441472-90D6-48E1-BCE0-73D16D51C482}" type="pres">
      <dgm:prSet presAssocID="{42951251-7324-4D31-8B1F-771B4B2EC457}" presName="aSpace2" presStyleCnt="0"/>
      <dgm:spPr/>
    </dgm:pt>
    <dgm:pt modelId="{D4E86268-0163-48E1-ADB3-999E7B36E396}" type="pres">
      <dgm:prSet presAssocID="{7843C420-AF8D-4360-9F9B-679091CDAEB0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07ED460F-FAC1-46F7-833B-902E2DF4BDB0}" srcId="{5A572B3C-5707-4FDF-A4F8-AC5F886892E0}" destId="{751F817E-398E-41BE-A49C-8172E24C3645}" srcOrd="1" destOrd="0" parTransId="{FDC4E64E-77AB-44C7-96DE-322A987435FF}" sibTransId="{372F93D3-8D75-4A69-B39E-EE3B3723CECE}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95867227-D6CC-4227-A6FA-480D54B7A9AA}" srcId="{CB53FD4D-E7B0-4855-B05A-C8A9F1F7AB72}" destId="{7843C420-AF8D-4360-9F9B-679091CDAEB0}" srcOrd="1" destOrd="0" parTransId="{75C019ED-3337-43E9-B83D-34149DF52A53}" sibTransId="{D73A75DC-C87A-41FD-A7FC-C1080957A8BC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6BC1DE35-819D-4F15-B21D-B4442B537A0D}" type="presOf" srcId="{AB7AA6CD-34E4-4DF8-A084-A39ABA1689E6}" destId="{A3F2912A-AB90-44F2-9BC2-0775C84B166D}" srcOrd="0" destOrd="0" presId="urn:microsoft.com/office/officeart/2005/8/layout/lProcess2"/>
    <dgm:cxn modelId="{7BCEE93B-FA46-4B52-9766-2832CCD38E44}" type="presOf" srcId="{751F817E-398E-41BE-A49C-8172E24C3645}" destId="{FDB0A845-B53E-410E-B276-31EDFB0B1435}" srcOrd="0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44F328B4-FCA3-4F31-8537-F3E7D7862277}" srcId="{35DA90E3-8021-4875-AC5B-6EA22DA5E459}" destId="{AB7AA6CD-34E4-4DF8-A084-A39ABA1689E6}" srcOrd="1" destOrd="0" parTransId="{821941A0-4688-4D5E-867B-264A01FDFE31}" sibTransId="{361A3A26-ECE2-4F94-A24B-8B20A00FCD03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D9F6C1D7-6AE4-4751-BA88-17BC108F2BE0}" type="presOf" srcId="{7843C420-AF8D-4360-9F9B-679091CDAEB0}" destId="{D4E86268-0163-48E1-ADB3-999E7B36E396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A21E4862-5A3A-42D8-8B29-6FDFB9144645}" type="presParOf" srcId="{F5313BFE-969F-40E2-AB3E-6692FBFCC023}" destId="{DA6AD34A-2D91-46A2-B5AE-C9B2EBDE9090}" srcOrd="1" destOrd="0" presId="urn:microsoft.com/office/officeart/2005/8/layout/lProcess2"/>
    <dgm:cxn modelId="{E870F8FC-9621-4053-84E8-41A97A264429}" type="presParOf" srcId="{F5313BFE-969F-40E2-AB3E-6692FBFCC023}" destId="{FDB0A845-B53E-410E-B276-31EDFB0B1435}" srcOrd="2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F9121567-E3A6-4A59-ABDE-39C8B526AC55}" type="presParOf" srcId="{CF1E9819-17EC-4A81-9B79-1F89BE267027}" destId="{296A20AF-E764-47CC-ACDB-DF206B0A6165}" srcOrd="1" destOrd="0" presId="urn:microsoft.com/office/officeart/2005/8/layout/lProcess2"/>
    <dgm:cxn modelId="{E513F9B0-1BC0-44E1-B0AD-00FD9FCE1E08}" type="presParOf" srcId="{CF1E9819-17EC-4A81-9B79-1F89BE267027}" destId="{A3F2912A-AB90-44F2-9BC2-0775C84B166D}" srcOrd="2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56913AB9-D9B4-4B23-9C10-604CD82767DE}" type="presParOf" srcId="{A169BEAA-8957-4169-9AF2-7B57EF85E15D}" destId="{5D441472-90D6-48E1-BCE0-73D16D51C482}" srcOrd="1" destOrd="0" presId="urn:microsoft.com/office/officeart/2005/8/layout/lProcess2"/>
    <dgm:cxn modelId="{B153F73C-9310-45E3-BDF8-B63CC2E0FFDF}" type="presParOf" srcId="{A169BEAA-8957-4169-9AF2-7B57EF85E15D}" destId="{D4E86268-0163-48E1-ADB3-999E7B36E39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843C420-AF8D-4360-9F9B-679091CDAEB0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75C019ED-3337-43E9-B83D-34149DF52A53}" type="par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3A75DC-C87A-41FD-A7FC-C1080957A8BC}" type="sib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23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المدرس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sz="23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F817E-398E-41BE-A49C-8172E24C3645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sz="23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DC4E64E-77AB-44C7-96DE-322A987435FF}" type="par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72F93D3-8D75-4A69-B39E-EE3B3723CECE}" type="sib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الناجح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3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7AA6CD-34E4-4DF8-A084-A39ABA1689E6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مجرورة</a:t>
          </a:r>
          <a:endParaRPr lang="en-US" sz="23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21941A0-4688-4D5E-867B-264A01FDFE31}" type="par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1A3A26-ECE2-4F94-A24B-8B20A00FCD03}" type="sib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CD3BC22-E943-4C4F-AAE4-C07A1E831FF2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3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1A53765-0C0D-1A44-BB97-F4972491F415}" type="parTrans" cxnId="{A0422528-60E7-FF45-84CA-AE8C012B2D6F}">
      <dgm:prSet/>
      <dgm:spPr/>
      <dgm:t>
        <a:bodyPr/>
        <a:lstStyle/>
        <a:p>
          <a:endParaRPr lang="en-US"/>
        </a:p>
      </dgm:t>
    </dgm:pt>
    <dgm:pt modelId="{8682E35A-3789-7E45-B703-BCB8C8AAE5E0}" type="sibTrans" cxnId="{A0422528-60E7-FF45-84CA-AE8C012B2D6F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8">
        <dgm:presLayoutVars>
          <dgm:bulletEnabled val="1"/>
        </dgm:presLayoutVars>
      </dgm:prSet>
      <dgm:spPr/>
    </dgm:pt>
    <dgm:pt modelId="{66775BB0-EFF6-714C-B3B3-789A0799F3D1}" type="pres">
      <dgm:prSet presAssocID="{80C49AF1-FCE1-4222-BB16-489548276857}" presName="aSpace2" presStyleCnt="0"/>
      <dgm:spPr/>
    </dgm:pt>
    <dgm:pt modelId="{AD834CD0-B802-0D47-B572-6BC9C11DC752}" type="pres">
      <dgm:prSet presAssocID="{CCD3BC22-E943-4C4F-AAE4-C07A1E831FF2}" presName="childNode" presStyleLbl="node1" presStyleIdx="1" presStyleCnt="8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2" presStyleCnt="8">
        <dgm:presLayoutVars>
          <dgm:bulletEnabled val="1"/>
        </dgm:presLayoutVars>
      </dgm:prSet>
      <dgm:spPr/>
    </dgm:pt>
    <dgm:pt modelId="{DA6AD34A-2D91-46A2-B5AE-C9B2EBDE9090}" type="pres">
      <dgm:prSet presAssocID="{3D783A9C-178D-4749-AE12-1E4501FD5E71}" presName="aSpace2" presStyleCnt="0"/>
      <dgm:spPr/>
    </dgm:pt>
    <dgm:pt modelId="{FDB0A845-B53E-410E-B276-31EDFB0B1435}" type="pres">
      <dgm:prSet presAssocID="{751F817E-398E-41BE-A49C-8172E24C3645}" presName="childNode" presStyleLbl="node1" presStyleIdx="3" presStyleCnt="8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4" presStyleCnt="8">
        <dgm:presLayoutVars>
          <dgm:bulletEnabled val="1"/>
        </dgm:presLayoutVars>
      </dgm:prSet>
      <dgm:spPr/>
    </dgm:pt>
    <dgm:pt modelId="{296A20AF-E764-47CC-ACDB-DF206B0A6165}" type="pres">
      <dgm:prSet presAssocID="{C3C8ED66-6814-4E0F-B6D7-B614518D7B59}" presName="aSpace2" presStyleCnt="0"/>
      <dgm:spPr/>
    </dgm:pt>
    <dgm:pt modelId="{A3F2912A-AB90-44F2-9BC2-0775C84B166D}" type="pres">
      <dgm:prSet presAssocID="{AB7AA6CD-34E4-4DF8-A084-A39ABA1689E6}" presName="childNode" presStyleLbl="node1" presStyleIdx="5" presStyleCnt="8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6" presStyleCnt="8">
        <dgm:presLayoutVars>
          <dgm:bulletEnabled val="1"/>
        </dgm:presLayoutVars>
      </dgm:prSet>
      <dgm:spPr/>
    </dgm:pt>
    <dgm:pt modelId="{5D441472-90D6-48E1-BCE0-73D16D51C482}" type="pres">
      <dgm:prSet presAssocID="{42951251-7324-4D31-8B1F-771B4B2EC457}" presName="aSpace2" presStyleCnt="0"/>
      <dgm:spPr/>
    </dgm:pt>
    <dgm:pt modelId="{D4E86268-0163-48E1-ADB3-999E7B36E396}" type="pres">
      <dgm:prSet presAssocID="{7843C420-AF8D-4360-9F9B-679091CDAEB0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07ED460F-FAC1-46F7-833B-902E2DF4BDB0}" srcId="{5A572B3C-5707-4FDF-A4F8-AC5F886892E0}" destId="{751F817E-398E-41BE-A49C-8172E24C3645}" srcOrd="1" destOrd="0" parTransId="{FDC4E64E-77AB-44C7-96DE-322A987435FF}" sibTransId="{372F93D3-8D75-4A69-B39E-EE3B3723CECE}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95867227-D6CC-4227-A6FA-480D54B7A9AA}" srcId="{CB53FD4D-E7B0-4855-B05A-C8A9F1F7AB72}" destId="{7843C420-AF8D-4360-9F9B-679091CDAEB0}" srcOrd="1" destOrd="0" parTransId="{75C019ED-3337-43E9-B83D-34149DF52A53}" sibTransId="{D73A75DC-C87A-41FD-A7FC-C1080957A8BC}"/>
    <dgm:cxn modelId="{A0422528-60E7-FF45-84CA-AE8C012B2D6F}" srcId="{523BC0B2-0DA3-4C5E-B2A6-73B349D1C2ED}" destId="{CCD3BC22-E943-4C4F-AAE4-C07A1E831FF2}" srcOrd="1" destOrd="0" parTransId="{C1A53765-0C0D-1A44-BB97-F4972491F415}" sibTransId="{8682E35A-3789-7E45-B703-BCB8C8AAE5E0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6BC1DE35-819D-4F15-B21D-B4442B537A0D}" type="presOf" srcId="{AB7AA6CD-34E4-4DF8-A084-A39ABA1689E6}" destId="{A3F2912A-AB90-44F2-9BC2-0775C84B166D}" srcOrd="0" destOrd="0" presId="urn:microsoft.com/office/officeart/2005/8/layout/lProcess2"/>
    <dgm:cxn modelId="{7BCEE93B-FA46-4B52-9766-2832CCD38E44}" type="presOf" srcId="{751F817E-398E-41BE-A49C-8172E24C3645}" destId="{FDB0A845-B53E-410E-B276-31EDFB0B1435}" srcOrd="0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44F328B4-FCA3-4F31-8537-F3E7D7862277}" srcId="{35DA90E3-8021-4875-AC5B-6EA22DA5E459}" destId="{AB7AA6CD-34E4-4DF8-A084-A39ABA1689E6}" srcOrd="1" destOrd="0" parTransId="{821941A0-4688-4D5E-867B-264A01FDFE31}" sibTransId="{361A3A26-ECE2-4F94-A24B-8B20A00FCD03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D9F6C1D7-6AE4-4751-BA88-17BC108F2BE0}" type="presOf" srcId="{7843C420-AF8D-4360-9F9B-679091CDAEB0}" destId="{D4E86268-0163-48E1-ADB3-999E7B36E396}" srcOrd="0" destOrd="0" presId="urn:microsoft.com/office/officeart/2005/8/layout/lProcess2"/>
    <dgm:cxn modelId="{149F2FDC-55AC-5E45-B773-068FEBA15424}" type="presOf" srcId="{CCD3BC22-E943-4C4F-AAE4-C07A1E831FF2}" destId="{AD834CD0-B802-0D47-B572-6BC9C11DC752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6B3FA0E-2B1F-2F44-958F-C93018255CCB}" type="presParOf" srcId="{F61D42EF-B279-4445-B3E8-F8185E55A763}" destId="{66775BB0-EFF6-714C-B3B3-789A0799F3D1}" srcOrd="1" destOrd="0" presId="urn:microsoft.com/office/officeart/2005/8/layout/lProcess2"/>
    <dgm:cxn modelId="{45966BFD-9F51-0C4D-A4FD-A39A31681FC1}" type="presParOf" srcId="{F61D42EF-B279-4445-B3E8-F8185E55A763}" destId="{AD834CD0-B802-0D47-B572-6BC9C11DC752}" srcOrd="2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A21E4862-5A3A-42D8-8B29-6FDFB9144645}" type="presParOf" srcId="{F5313BFE-969F-40E2-AB3E-6692FBFCC023}" destId="{DA6AD34A-2D91-46A2-B5AE-C9B2EBDE9090}" srcOrd="1" destOrd="0" presId="urn:microsoft.com/office/officeart/2005/8/layout/lProcess2"/>
    <dgm:cxn modelId="{E870F8FC-9621-4053-84E8-41A97A264429}" type="presParOf" srcId="{F5313BFE-969F-40E2-AB3E-6692FBFCC023}" destId="{FDB0A845-B53E-410E-B276-31EDFB0B1435}" srcOrd="2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F9121567-E3A6-4A59-ABDE-39C8B526AC55}" type="presParOf" srcId="{CF1E9819-17EC-4A81-9B79-1F89BE267027}" destId="{296A20AF-E764-47CC-ACDB-DF206B0A6165}" srcOrd="1" destOrd="0" presId="urn:microsoft.com/office/officeart/2005/8/layout/lProcess2"/>
    <dgm:cxn modelId="{E513F9B0-1BC0-44E1-B0AD-00FD9FCE1E08}" type="presParOf" srcId="{CF1E9819-17EC-4A81-9B79-1F89BE267027}" destId="{A3F2912A-AB90-44F2-9BC2-0775C84B166D}" srcOrd="2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56913AB9-D9B4-4B23-9C10-604CD82767DE}" type="presParOf" srcId="{A169BEAA-8957-4169-9AF2-7B57EF85E15D}" destId="{5D441472-90D6-48E1-BCE0-73D16D51C482}" srcOrd="1" destOrd="0" presId="urn:microsoft.com/office/officeart/2005/8/layout/lProcess2"/>
    <dgm:cxn modelId="{B153F73C-9310-45E3-BDF8-B63CC2E0FFDF}" type="presParOf" srcId="{A169BEAA-8957-4169-9AF2-7B57EF85E15D}" destId="{D4E86268-0163-48E1-ADB3-999E7B36E39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الرجلُ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موظفٌ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كبيرٌ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2469CF-B542-FB49-9F6D-44EBFD06F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A7C71C00-77B7-E74C-BCED-19105F433567}" type="parTrans" cxnId="{2C85BE3C-3809-6847-95F2-C7D849F5CFFE}">
      <dgm:prSet/>
      <dgm:spPr/>
    </dgm:pt>
    <dgm:pt modelId="{EC0ABB06-B178-6044-B9A1-4F5E05420E51}" type="sibTrans" cxnId="{2C85BE3C-3809-6847-95F2-C7D849F5CFFE}">
      <dgm:prSet/>
      <dgm:spPr/>
    </dgm:pt>
    <dgm:pt modelId="{0223BA27-C45E-6F40-B757-B493005A30E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4A396F6-9566-CD42-81B4-6B4586CCF4CA}" type="parTrans" cxnId="{718B9778-D2C2-F245-B772-C2F571A8C08E}">
      <dgm:prSet/>
      <dgm:spPr/>
    </dgm:pt>
    <dgm:pt modelId="{600B0879-1B39-6C48-B239-B8C0C07162FA}" type="sibTrans" cxnId="{718B9778-D2C2-F245-B772-C2F571A8C08E}">
      <dgm:prSet/>
      <dgm:spPr/>
    </dgm:pt>
    <dgm:pt modelId="{A4D8FA79-F084-FD49-8734-E2CEBD22C9A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E9188B9-D507-0740-8E0E-EA2F678DDB44}" type="parTrans" cxnId="{5ADA7843-E41B-BF44-AC84-B86568927285}">
      <dgm:prSet/>
      <dgm:spPr/>
    </dgm:pt>
    <dgm:pt modelId="{F844D0F6-33EA-674E-A785-E265ABD56B3C}" type="sibTrans" cxnId="{5ADA7843-E41B-BF44-AC84-B86568927285}">
      <dgm:prSet/>
      <dgm:spPr/>
    </dgm:pt>
    <dgm:pt modelId="{713BC4C2-434A-9445-9ED1-E8B174999A5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5694CCDA-2F43-EB4F-BFE9-BFDC1ADABBAD}" type="parTrans" cxnId="{449798F4-F492-7240-91A9-8F756F1E80DA}">
      <dgm:prSet/>
      <dgm:spPr/>
    </dgm:pt>
    <dgm:pt modelId="{3F51469E-EAAD-F643-8A82-DDFAB854DE50}" type="sibTrans" cxnId="{449798F4-F492-7240-91A9-8F756F1E80DA}">
      <dgm:prSet/>
      <dgm:spPr/>
    </dgm:pt>
    <dgm:pt modelId="{7919B9DB-92F4-334E-8F46-69BF5C21D30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gm:t>
    </dgm:pt>
    <dgm:pt modelId="{951DCDD7-77F6-B94B-B33D-6946E5E3E3EB}" type="parTrans" cxnId="{0234C3CC-B7A8-D649-80F1-EFF17566962E}">
      <dgm:prSet/>
      <dgm:spPr/>
    </dgm:pt>
    <dgm:pt modelId="{3344A776-82B6-3A49-9BA6-2C228258E988}" type="sibTrans" cxnId="{0234C3CC-B7A8-D649-80F1-EFF17566962E}">
      <dgm:prSet/>
      <dgm:spPr/>
    </dgm:pt>
    <dgm:pt modelId="{1C6892E0-4729-B742-8A61-88658FAD284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ECE0E26-C19B-CE4A-8DF2-14E9FB3BDA21}" type="parTrans" cxnId="{72722A2E-D670-2D4F-8C33-BAC59BDD4CA9}">
      <dgm:prSet/>
      <dgm:spPr/>
    </dgm:pt>
    <dgm:pt modelId="{B1317756-2E09-CF4C-B926-D8C345015A09}" type="sibTrans" cxnId="{72722A2E-D670-2D4F-8C33-BAC59BDD4CA9}">
      <dgm:prSet/>
      <dgm:spPr/>
    </dgm:pt>
    <dgm:pt modelId="{C20D1EDE-6022-7E44-8C84-E14F01E6186B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966884B-B1E9-BE43-B8F0-DDFDC8590E4B}" type="parTrans" cxnId="{0922246C-3BF6-6E4A-8BF8-3E1DCDF8335D}">
      <dgm:prSet/>
      <dgm:spPr/>
    </dgm:pt>
    <dgm:pt modelId="{B13D75A3-1962-804A-8073-2AADB11DA25E}" type="sibTrans" cxnId="{0922246C-3BF6-6E4A-8BF8-3E1DCDF8335D}">
      <dgm:prSet/>
      <dgm:spPr/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9">
        <dgm:presLayoutVars>
          <dgm:bulletEnabled val="1"/>
        </dgm:presLayoutVars>
      </dgm:prSet>
      <dgm:spPr/>
    </dgm:pt>
    <dgm:pt modelId="{29D11086-E7EA-E44F-9741-3C66D266416E}" type="pres">
      <dgm:prSet presAssocID="{80C49AF1-FCE1-4222-BB16-489548276857}" presName="aSpace2" presStyleCnt="0"/>
      <dgm:spPr/>
    </dgm:pt>
    <dgm:pt modelId="{396F7D71-C0C9-6447-9627-820A79F6712E}" type="pres">
      <dgm:prSet presAssocID="{0223BA27-C45E-6F40-B757-B493005A30EF}" presName="childNode" presStyleLbl="node1" presStyleIdx="1" presStyleCnt="9">
        <dgm:presLayoutVars>
          <dgm:bulletEnabled val="1"/>
        </dgm:presLayoutVars>
      </dgm:prSet>
      <dgm:spPr/>
    </dgm:pt>
    <dgm:pt modelId="{21983D87-E36F-D44C-800B-70765E748CA0}" type="pres">
      <dgm:prSet presAssocID="{0223BA27-C45E-6F40-B757-B493005A30EF}" presName="aSpace2" presStyleCnt="0"/>
      <dgm:spPr/>
    </dgm:pt>
    <dgm:pt modelId="{06496942-BCB0-A241-8CCF-59F0338134EE}" type="pres">
      <dgm:prSet presAssocID="{A4D8FA79-F084-FD49-8734-E2CEBD22C9A0}" presName="childNode" presStyleLbl="node1" presStyleIdx="2" presStyleCnt="9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3"/>
      <dgm:spPr/>
    </dgm:pt>
    <dgm:pt modelId="{1EF56803-F688-4532-87EE-82D5F362FBD1}" type="pres">
      <dgm:prSet presAssocID="{5A572B3C-5707-4FDF-A4F8-AC5F886892E0}" presName="textNode" presStyleLbl="bgShp" presStyleIdx="1" presStyleCnt="3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BA04703D-204C-CA4B-8357-2353BCE5048D}" type="pres">
      <dgm:prSet presAssocID="{822469CF-B542-FB49-9F6D-44EBFD06FE71}" presName="childNode" presStyleLbl="node1" presStyleIdx="3" presStyleCnt="9">
        <dgm:presLayoutVars>
          <dgm:bulletEnabled val="1"/>
        </dgm:presLayoutVars>
      </dgm:prSet>
      <dgm:spPr/>
    </dgm:pt>
    <dgm:pt modelId="{6F31B586-C1AC-A642-8002-54309818C6FF}" type="pres">
      <dgm:prSet presAssocID="{822469CF-B542-FB49-9F6D-44EBFD06FE71}" presName="aSpace2" presStyleCnt="0"/>
      <dgm:spPr/>
    </dgm:pt>
    <dgm:pt modelId="{9259A5B6-425B-694D-8E23-8DCC0C8F61E3}" type="pres">
      <dgm:prSet presAssocID="{713BC4C2-434A-9445-9ED1-E8B174999A53}" presName="childNode" presStyleLbl="node1" presStyleIdx="4" presStyleCnt="9">
        <dgm:presLayoutVars>
          <dgm:bulletEnabled val="1"/>
        </dgm:presLayoutVars>
      </dgm:prSet>
      <dgm:spPr/>
    </dgm:pt>
    <dgm:pt modelId="{62646506-E7E7-A54C-A308-5FB51AA4BB0F}" type="pres">
      <dgm:prSet presAssocID="{713BC4C2-434A-9445-9ED1-E8B174999A53}" presName="aSpace2" presStyleCnt="0"/>
      <dgm:spPr/>
    </dgm:pt>
    <dgm:pt modelId="{EF2AC133-4ECF-EF40-A194-10C3C1F99B6A}" type="pres">
      <dgm:prSet presAssocID="{7919B9DB-92F4-334E-8F46-69BF5C21D306}" presName="childNode" presStyleLbl="node1" presStyleIdx="5" presStyleCnt="9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3"/>
      <dgm:spPr/>
    </dgm:pt>
    <dgm:pt modelId="{0C86DE4A-08AF-47F3-B01F-4163CBF10FCC}" type="pres">
      <dgm:prSet presAssocID="{35DA90E3-8021-4875-AC5B-6EA22DA5E459}" presName="textNode" presStyleLbl="bgShp" presStyleIdx="2" presStyleCnt="3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6" presStyleCnt="9">
        <dgm:presLayoutVars>
          <dgm:bulletEnabled val="1"/>
        </dgm:presLayoutVars>
      </dgm:prSet>
      <dgm:spPr/>
    </dgm:pt>
    <dgm:pt modelId="{F96BF0BB-C572-A54D-BC01-9326E388033C}" type="pres">
      <dgm:prSet presAssocID="{C3C8ED66-6814-4E0F-B6D7-B614518D7B59}" presName="aSpace2" presStyleCnt="0"/>
      <dgm:spPr/>
    </dgm:pt>
    <dgm:pt modelId="{C5B4B62F-029A-2645-BEE1-128788EE62E0}" type="pres">
      <dgm:prSet presAssocID="{1C6892E0-4729-B742-8A61-88658FAD284E}" presName="childNode" presStyleLbl="node1" presStyleIdx="7" presStyleCnt="9">
        <dgm:presLayoutVars>
          <dgm:bulletEnabled val="1"/>
        </dgm:presLayoutVars>
      </dgm:prSet>
      <dgm:spPr/>
    </dgm:pt>
    <dgm:pt modelId="{455CD619-B148-AE4B-9E81-1800392A2AF1}" type="pres">
      <dgm:prSet presAssocID="{1C6892E0-4729-B742-8A61-88658FAD284E}" presName="aSpace2" presStyleCnt="0"/>
      <dgm:spPr/>
    </dgm:pt>
    <dgm:pt modelId="{74B82B9A-99A0-864B-9836-268B22D4B56B}" type="pres">
      <dgm:prSet presAssocID="{C20D1EDE-6022-7E44-8C84-E14F01E6186B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CF153501-3B71-BE47-A407-925A0871BAE0}" type="presOf" srcId="{A4D8FA79-F084-FD49-8734-E2CEBD22C9A0}" destId="{06496942-BCB0-A241-8CCF-59F0338134EE}" srcOrd="0" destOrd="0" presId="urn:microsoft.com/office/officeart/2005/8/layout/lProcess2"/>
    <dgm:cxn modelId="{90775E01-BBFD-E642-A588-2E37BE91D394}" type="presOf" srcId="{0223BA27-C45E-6F40-B757-B493005A30EF}" destId="{396F7D71-C0C9-6447-9627-820A79F6712E}" srcOrd="0" destOrd="0" presId="urn:microsoft.com/office/officeart/2005/8/layout/lProcess2"/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32DAB415-82A3-E540-A902-310725E38EC4}" type="presOf" srcId="{822469CF-B542-FB49-9F6D-44EBFD06FE71}" destId="{BA04703D-204C-CA4B-8357-2353BCE5048D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72722A2E-D670-2D4F-8C33-BAC59BDD4CA9}" srcId="{35DA90E3-8021-4875-AC5B-6EA22DA5E459}" destId="{1C6892E0-4729-B742-8A61-88658FAD284E}" srcOrd="1" destOrd="0" parTransId="{FECE0E26-C19B-CE4A-8DF2-14E9FB3BDA21}" sibTransId="{B1317756-2E09-CF4C-B926-D8C345015A09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2C85BE3C-3809-6847-95F2-C7D849F5CFFE}" srcId="{5A572B3C-5707-4FDF-A4F8-AC5F886892E0}" destId="{822469CF-B542-FB49-9F6D-44EBFD06FE71}" srcOrd="0" destOrd="0" parTransId="{A7C71C00-77B7-E74C-BCED-19105F433567}" sibTransId="{EC0ABB06-B178-6044-B9A1-4F5E05420E51}"/>
    <dgm:cxn modelId="{5ADA7843-E41B-BF44-AC84-B86568927285}" srcId="{523BC0B2-0DA3-4C5E-B2A6-73B349D1C2ED}" destId="{A4D8FA79-F084-FD49-8734-E2CEBD22C9A0}" srcOrd="2" destOrd="0" parTransId="{2E9188B9-D507-0740-8E0E-EA2F678DDB44}" sibTransId="{F844D0F6-33EA-674E-A785-E265ABD56B3C}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0922246C-3BF6-6E4A-8BF8-3E1DCDF8335D}" srcId="{35DA90E3-8021-4875-AC5B-6EA22DA5E459}" destId="{C20D1EDE-6022-7E44-8C84-E14F01E6186B}" srcOrd="2" destOrd="0" parTransId="{6966884B-B1E9-BE43-B8F0-DDFDC8590E4B}" sibTransId="{B13D75A3-1962-804A-8073-2AADB11DA25E}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58189A4E-F23D-734D-BC9D-B16E0444FC1F}" type="presOf" srcId="{713BC4C2-434A-9445-9ED1-E8B174999A53}" destId="{9259A5B6-425B-694D-8E23-8DCC0C8F61E3}" srcOrd="0" destOrd="0" presId="urn:microsoft.com/office/officeart/2005/8/layout/lProcess2"/>
    <dgm:cxn modelId="{718B9778-D2C2-F245-B772-C2F571A8C08E}" srcId="{523BC0B2-0DA3-4C5E-B2A6-73B349D1C2ED}" destId="{0223BA27-C45E-6F40-B757-B493005A30EF}" srcOrd="1" destOrd="0" parTransId="{24A396F6-9566-CD42-81B4-6B4586CCF4CA}" sibTransId="{600B0879-1B39-6C48-B239-B8C0C07162FA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2FEE4B7-E66C-9F4C-A063-83A8199762D4}" type="presOf" srcId="{7919B9DB-92F4-334E-8F46-69BF5C21D306}" destId="{EF2AC133-4ECF-EF40-A194-10C3C1F99B6A}" srcOrd="0" destOrd="0" presId="urn:microsoft.com/office/officeart/2005/8/layout/lProcess2"/>
    <dgm:cxn modelId="{1E84A2C6-41EC-5F45-830B-D44A9AB674B2}" type="presOf" srcId="{C20D1EDE-6022-7E44-8C84-E14F01E6186B}" destId="{74B82B9A-99A0-864B-9836-268B22D4B56B}" srcOrd="0" destOrd="0" presId="urn:microsoft.com/office/officeart/2005/8/layout/lProcess2"/>
    <dgm:cxn modelId="{2EBF62C7-4714-5846-884D-939AB5D7F6C0}" type="presOf" srcId="{1C6892E0-4729-B742-8A61-88658FAD284E}" destId="{C5B4B62F-029A-2645-BEE1-128788EE62E0}" srcOrd="0" destOrd="0" presId="urn:microsoft.com/office/officeart/2005/8/layout/lProcess2"/>
    <dgm:cxn modelId="{0234C3CC-B7A8-D649-80F1-EFF17566962E}" srcId="{5A572B3C-5707-4FDF-A4F8-AC5F886892E0}" destId="{7919B9DB-92F4-334E-8F46-69BF5C21D306}" srcOrd="2" destOrd="0" parTransId="{951DCDD7-77F6-B94B-B33D-6946E5E3E3EB}" sibTransId="{3344A776-82B6-3A49-9BA6-2C228258E988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449798F4-F492-7240-91A9-8F756F1E80DA}" srcId="{5A572B3C-5707-4FDF-A4F8-AC5F886892E0}" destId="{713BC4C2-434A-9445-9ED1-E8B174999A53}" srcOrd="1" destOrd="0" parTransId="{5694CCDA-2F43-EB4F-BFE9-BFDC1ADABBAD}" sibTransId="{3F51469E-EAAD-F643-8A82-DDFAB854DE50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624CB81E-6391-8945-9BB8-D689315EDC12}" type="presParOf" srcId="{F61D42EF-B279-4445-B3E8-F8185E55A763}" destId="{29D11086-E7EA-E44F-9741-3C66D266416E}" srcOrd="1" destOrd="0" presId="urn:microsoft.com/office/officeart/2005/8/layout/lProcess2"/>
    <dgm:cxn modelId="{51BEC3F2-5E66-AD4C-97E0-C5B4F0558748}" type="presParOf" srcId="{F61D42EF-B279-4445-B3E8-F8185E55A763}" destId="{396F7D71-C0C9-6447-9627-820A79F6712E}" srcOrd="2" destOrd="0" presId="urn:microsoft.com/office/officeart/2005/8/layout/lProcess2"/>
    <dgm:cxn modelId="{D27E3BE5-A9BA-5A4C-B60D-69C92D3A5498}" type="presParOf" srcId="{F61D42EF-B279-4445-B3E8-F8185E55A763}" destId="{21983D87-E36F-D44C-800B-70765E748CA0}" srcOrd="3" destOrd="0" presId="urn:microsoft.com/office/officeart/2005/8/layout/lProcess2"/>
    <dgm:cxn modelId="{C5BD595A-CF3B-E04F-9F0A-500406C262EC}" type="presParOf" srcId="{F61D42EF-B279-4445-B3E8-F8185E55A763}" destId="{06496942-BCB0-A241-8CCF-59F0338134EE}" srcOrd="4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53319D3F-9A70-494B-9775-B2EAD588A72A}" type="presParOf" srcId="{F5313BFE-969F-40E2-AB3E-6692FBFCC023}" destId="{BA04703D-204C-CA4B-8357-2353BCE5048D}" srcOrd="0" destOrd="0" presId="urn:microsoft.com/office/officeart/2005/8/layout/lProcess2"/>
    <dgm:cxn modelId="{976EE8EC-9132-824B-B1E8-0CDC87602ACF}" type="presParOf" srcId="{F5313BFE-969F-40E2-AB3E-6692FBFCC023}" destId="{6F31B586-C1AC-A642-8002-54309818C6FF}" srcOrd="1" destOrd="0" presId="urn:microsoft.com/office/officeart/2005/8/layout/lProcess2"/>
    <dgm:cxn modelId="{03CEF1B4-0B1F-484D-9821-CE4772E18E49}" type="presParOf" srcId="{F5313BFE-969F-40E2-AB3E-6692FBFCC023}" destId="{9259A5B6-425B-694D-8E23-8DCC0C8F61E3}" srcOrd="2" destOrd="0" presId="urn:microsoft.com/office/officeart/2005/8/layout/lProcess2"/>
    <dgm:cxn modelId="{C630851B-F31C-AA4D-97B0-E136E9D8E10E}" type="presParOf" srcId="{F5313BFE-969F-40E2-AB3E-6692FBFCC023}" destId="{62646506-E7E7-A54C-A308-5FB51AA4BB0F}" srcOrd="3" destOrd="0" presId="urn:microsoft.com/office/officeart/2005/8/layout/lProcess2"/>
    <dgm:cxn modelId="{2A42A3D6-EE00-6746-B2EC-0CD7080BABED}" type="presParOf" srcId="{F5313BFE-969F-40E2-AB3E-6692FBFCC023}" destId="{EF2AC133-4ECF-EF40-A194-10C3C1F99B6A}" srcOrd="4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9DF47C2F-60A4-6346-927F-DC1D07B44CA1}" type="presParOf" srcId="{CF1E9819-17EC-4A81-9B79-1F89BE267027}" destId="{F96BF0BB-C572-A54D-BC01-9326E388033C}" srcOrd="1" destOrd="0" presId="urn:microsoft.com/office/officeart/2005/8/layout/lProcess2"/>
    <dgm:cxn modelId="{B8F0CCA1-7E2E-F24F-851B-76F5D5FB5CF7}" type="presParOf" srcId="{CF1E9819-17EC-4A81-9B79-1F89BE267027}" destId="{C5B4B62F-029A-2645-BEE1-128788EE62E0}" srcOrd="2" destOrd="0" presId="urn:microsoft.com/office/officeart/2005/8/layout/lProcess2"/>
    <dgm:cxn modelId="{E0F9F557-3C63-F542-9D6A-F65EEFF58819}" type="presParOf" srcId="{CF1E9819-17EC-4A81-9B79-1F89BE267027}" destId="{455CD619-B148-AE4B-9E81-1800392A2AF1}" srcOrd="3" destOrd="0" presId="urn:microsoft.com/office/officeart/2005/8/layout/lProcess2"/>
    <dgm:cxn modelId="{1288855E-DF8F-034B-B5EC-26C48A880343}" type="presParOf" srcId="{CF1E9819-17EC-4A81-9B79-1F89BE267027}" destId="{74B82B9A-99A0-864B-9836-268B22D4B56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الكتابُ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58D40B-CAD2-445D-BA8B-475BFC6293D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63DF5E4C-4B34-4E9C-88B0-A416ACA82A4A}" type="sib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80D72D-1595-4709-98A6-69BB15BA3AD6}" type="par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الجديدُ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A0A3B58-1481-47B3-B860-A59D87AE408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كبيرٌ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95172A1-EA0F-40A0-B912-5C87CD5584F1}" type="sib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B00EE6-70CC-48FE-823D-66E7DC1E549A}" type="par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E2966F-9022-9745-AEB8-7437E024DE2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7BDDA5A-0DA9-9B46-AD39-56144BA48BA9}" type="parTrans" cxnId="{942DD13F-E77D-CF40-B4F6-798ED98F3B6A}">
      <dgm:prSet/>
      <dgm:spPr/>
    </dgm:pt>
    <dgm:pt modelId="{73319878-E1B9-F34A-963A-1AEB155EF4F2}" type="sibTrans" cxnId="{942DD13F-E77D-CF40-B4F6-798ED98F3B6A}">
      <dgm:prSet/>
      <dgm:spPr/>
    </dgm:pt>
    <dgm:pt modelId="{81985FD0-41A0-C842-87B3-D4F65EECCBE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F8B40A1-B443-6A4A-8568-E3C89210EFD4}" type="parTrans" cxnId="{450D3CFA-B7D2-0246-9D00-0780DBCC1D65}">
      <dgm:prSet/>
      <dgm:spPr/>
    </dgm:pt>
    <dgm:pt modelId="{2C10904F-91ED-BE40-A463-42C15E1EEA72}" type="sibTrans" cxnId="{450D3CFA-B7D2-0246-9D00-0780DBCC1D65}">
      <dgm:prSet/>
      <dgm:spPr/>
    </dgm:pt>
    <dgm:pt modelId="{847EF8AE-A190-F642-95C1-C68AF2423B65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6309954-50F9-3941-986C-9E33C0EB717D}" type="parTrans" cxnId="{A9CEFD99-DB97-AF4A-819B-68425527FEB0}">
      <dgm:prSet/>
      <dgm:spPr/>
    </dgm:pt>
    <dgm:pt modelId="{742B5260-6098-E345-BE5C-EA0DB405E333}" type="sibTrans" cxnId="{A9CEFD99-DB97-AF4A-819B-68425527FEB0}">
      <dgm:prSet/>
      <dgm:spPr/>
    </dgm:pt>
    <dgm:pt modelId="{668FF2A8-B0C5-6148-A597-302D23A6FC6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767152A-787F-8F48-8637-D08DBB6663F9}" type="parTrans" cxnId="{0439721F-4396-2942-BF1A-061144D7EC8F}">
      <dgm:prSet/>
      <dgm:spPr/>
    </dgm:pt>
    <dgm:pt modelId="{B99AD230-9346-1B42-BB27-E70E71C533A8}" type="sibTrans" cxnId="{0439721F-4396-2942-BF1A-061144D7EC8F}">
      <dgm:prSet/>
      <dgm:spPr/>
    </dgm:pt>
    <dgm:pt modelId="{3D58154D-151B-6744-BC34-8846F71F8478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DDADC97A-71B2-FA4D-AE95-55ECCFB74A05}" type="parTrans" cxnId="{609494ED-B583-8241-ABA5-8D8FBB18345B}">
      <dgm:prSet/>
      <dgm:spPr/>
    </dgm:pt>
    <dgm:pt modelId="{9933E138-BBA8-7440-BBAA-EC41F1C410BE}" type="sibTrans" cxnId="{609494ED-B583-8241-ABA5-8D8FBB18345B}">
      <dgm:prSet/>
      <dgm:spPr/>
    </dgm:pt>
    <dgm:pt modelId="{5E0878D5-65E0-D540-8FA3-C548132C076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gm:t>
    </dgm:pt>
    <dgm:pt modelId="{1AC9BA13-40D0-C44B-A490-9EA400818AF9}" type="parTrans" cxnId="{3E024FF5-F26C-B54E-8FB1-E7108B44A00A}">
      <dgm:prSet/>
      <dgm:spPr/>
    </dgm:pt>
    <dgm:pt modelId="{DCA2BBBA-D181-014E-BE5D-91DA2DB6B825}" type="sibTrans" cxnId="{3E024FF5-F26C-B54E-8FB1-E7108B44A00A}">
      <dgm:prSet/>
      <dgm:spPr/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9">
        <dgm:presLayoutVars>
          <dgm:bulletEnabled val="1"/>
        </dgm:presLayoutVars>
      </dgm:prSet>
      <dgm:spPr/>
    </dgm:pt>
    <dgm:pt modelId="{CC67AAF1-C1F8-E440-A2B2-71039AA544D0}" type="pres">
      <dgm:prSet presAssocID="{3C2747EA-788A-49C0-B694-F7BB989ABCEB}" presName="aSpace2" presStyleCnt="0"/>
      <dgm:spPr/>
    </dgm:pt>
    <dgm:pt modelId="{1DBD6B7A-A231-B844-B308-01A51E978E27}" type="pres">
      <dgm:prSet presAssocID="{89E2966F-9022-9745-AEB8-7437E024DE24}" presName="childNode" presStyleLbl="node1" presStyleIdx="1" presStyleCnt="9">
        <dgm:presLayoutVars>
          <dgm:bulletEnabled val="1"/>
        </dgm:presLayoutVars>
      </dgm:prSet>
      <dgm:spPr/>
    </dgm:pt>
    <dgm:pt modelId="{988B39E1-654E-184F-8B8D-EBE0D0F1ED0B}" type="pres">
      <dgm:prSet presAssocID="{89E2966F-9022-9745-AEB8-7437E024DE24}" presName="aSpace2" presStyleCnt="0"/>
      <dgm:spPr/>
    </dgm:pt>
    <dgm:pt modelId="{BBB910FD-D4A2-DB4B-ACA8-BE3AAF66A26F}" type="pres">
      <dgm:prSet presAssocID="{81985FD0-41A0-C842-87B3-D4F65EECCBEE}" presName="childNode" presStyleLbl="node1" presStyleIdx="2" presStyleCnt="9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3"/>
      <dgm:spPr/>
    </dgm:pt>
    <dgm:pt modelId="{7F6A3DCC-5C4A-4DA0-A9B6-0E93A1BB159E}" type="pres">
      <dgm:prSet presAssocID="{2E6FB10D-CEFA-4AD7-98F6-361F234D2612}" presName="textNode" presStyleLbl="bgShp" presStyleIdx="1" presStyleCnt="3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3" presStyleCnt="9">
        <dgm:presLayoutVars>
          <dgm:bulletEnabled val="1"/>
        </dgm:presLayoutVars>
      </dgm:prSet>
      <dgm:spPr/>
    </dgm:pt>
    <dgm:pt modelId="{3D50530C-C94B-AA42-B1A4-BBDA2381F5D2}" type="pres">
      <dgm:prSet presAssocID="{ADD7E505-9690-470C-A1EB-D4B38121B7ED}" presName="aSpace2" presStyleCnt="0"/>
      <dgm:spPr/>
    </dgm:pt>
    <dgm:pt modelId="{7C6FFF2F-7F41-6643-A3F9-4BA8B79D53C1}" type="pres">
      <dgm:prSet presAssocID="{847EF8AE-A190-F642-95C1-C68AF2423B65}" presName="childNode" presStyleLbl="node1" presStyleIdx="4" presStyleCnt="9">
        <dgm:presLayoutVars>
          <dgm:bulletEnabled val="1"/>
        </dgm:presLayoutVars>
      </dgm:prSet>
      <dgm:spPr/>
    </dgm:pt>
    <dgm:pt modelId="{025910CD-3307-6B4E-8B9E-E5B33A4F7BA2}" type="pres">
      <dgm:prSet presAssocID="{847EF8AE-A190-F642-95C1-C68AF2423B65}" presName="aSpace2" presStyleCnt="0"/>
      <dgm:spPr/>
    </dgm:pt>
    <dgm:pt modelId="{1549233B-D2DC-F649-82E5-899006E5F9A1}" type="pres">
      <dgm:prSet presAssocID="{668FF2A8-B0C5-6148-A597-302D23A6FC6B}" presName="childNode" presStyleLbl="node1" presStyleIdx="5" presStyleCnt="9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07C67DB4-22A9-4381-A474-0A1FA524B8AD}" type="pres">
      <dgm:prSet presAssocID="{FA0A3B58-1481-47B3-B860-A59D87AE4081}" presName="compNode" presStyleCnt="0"/>
      <dgm:spPr/>
    </dgm:pt>
    <dgm:pt modelId="{CED2303B-6973-4894-83B7-359CAA3F150C}" type="pres">
      <dgm:prSet presAssocID="{FA0A3B58-1481-47B3-B860-A59D87AE4081}" presName="aNode" presStyleLbl="bgShp" presStyleIdx="2" presStyleCnt="3"/>
      <dgm:spPr/>
    </dgm:pt>
    <dgm:pt modelId="{BE699984-D7A4-4C09-8531-7445C4FC3761}" type="pres">
      <dgm:prSet presAssocID="{FA0A3B58-1481-47B3-B860-A59D87AE4081}" presName="textNode" presStyleLbl="bgShp" presStyleIdx="2" presStyleCnt="3"/>
      <dgm:spPr/>
    </dgm:pt>
    <dgm:pt modelId="{76B45CA4-0B55-4A00-9D2D-BC8B1468313B}" type="pres">
      <dgm:prSet presAssocID="{FA0A3B58-1481-47B3-B860-A59D87AE4081}" presName="compChildNode" presStyleCnt="0"/>
      <dgm:spPr/>
    </dgm:pt>
    <dgm:pt modelId="{2580FD32-F4D8-49DE-80E1-ECAE4F1BD4C7}" type="pres">
      <dgm:prSet presAssocID="{FA0A3B58-1481-47B3-B860-A59D87AE4081}" presName="theInnerList" presStyleCnt="0"/>
      <dgm:spPr/>
    </dgm:pt>
    <dgm:pt modelId="{EA89E3A7-53F8-4FD3-B557-9008180F15EF}" type="pres">
      <dgm:prSet presAssocID="{E958D40B-CAD2-445D-BA8B-475BFC6293DD}" presName="childNode" presStyleLbl="node1" presStyleIdx="6" presStyleCnt="9">
        <dgm:presLayoutVars>
          <dgm:bulletEnabled val="1"/>
        </dgm:presLayoutVars>
      </dgm:prSet>
      <dgm:spPr/>
    </dgm:pt>
    <dgm:pt modelId="{BA62ACA3-A6B4-0249-B4DF-CB055F6D51BC}" type="pres">
      <dgm:prSet presAssocID="{E958D40B-CAD2-445D-BA8B-475BFC6293DD}" presName="aSpace2" presStyleCnt="0"/>
      <dgm:spPr/>
    </dgm:pt>
    <dgm:pt modelId="{28FD7C3D-B41F-474F-AB62-EFD8A8FAEA5D}" type="pres">
      <dgm:prSet presAssocID="{3D58154D-151B-6744-BC34-8846F71F8478}" presName="childNode" presStyleLbl="node1" presStyleIdx="7" presStyleCnt="9">
        <dgm:presLayoutVars>
          <dgm:bulletEnabled val="1"/>
        </dgm:presLayoutVars>
      </dgm:prSet>
      <dgm:spPr/>
    </dgm:pt>
    <dgm:pt modelId="{411270B2-A672-9143-AE1A-4B2940F2D382}" type="pres">
      <dgm:prSet presAssocID="{3D58154D-151B-6744-BC34-8846F71F8478}" presName="aSpace2" presStyleCnt="0"/>
      <dgm:spPr/>
    </dgm:pt>
    <dgm:pt modelId="{D4B48A55-BCBB-4C4D-B60D-BEF4E34CB3C9}" type="pres">
      <dgm:prSet presAssocID="{5E0878D5-65E0-D540-8FA3-C548132C0766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CA5D4304-9AC6-D743-BDA0-2328378138C6}" type="presOf" srcId="{847EF8AE-A190-F642-95C1-C68AF2423B65}" destId="{7C6FFF2F-7F41-6643-A3F9-4BA8B79D53C1}" srcOrd="0" destOrd="0" presId="urn:microsoft.com/office/officeart/2005/8/layout/lProcess2"/>
    <dgm:cxn modelId="{4678BC07-6F91-4B47-8566-10CE2784F3E0}" type="presOf" srcId="{5E0878D5-65E0-D540-8FA3-C548132C0766}" destId="{D4B48A55-BCBB-4C4D-B60D-BEF4E34CB3C9}" srcOrd="0" destOrd="0" presId="urn:microsoft.com/office/officeart/2005/8/layout/lProcess2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0439721F-4396-2942-BF1A-061144D7EC8F}" srcId="{2E6FB10D-CEFA-4AD7-98F6-361F234D2612}" destId="{668FF2A8-B0C5-6148-A597-302D23A6FC6B}" srcOrd="2" destOrd="0" parTransId="{D767152A-787F-8F48-8637-D08DBB6663F9}" sibTransId="{B99AD230-9346-1B42-BB27-E70E71C533A8}"/>
    <dgm:cxn modelId="{A54E2B23-DA6E-4ECA-A039-95C85F54824E}" srcId="{FA0A3B58-1481-47B3-B860-A59D87AE4081}" destId="{E958D40B-CAD2-445D-BA8B-475BFC6293DD}" srcOrd="0" destOrd="0" parTransId="{D080D72D-1595-4709-98A6-69BB15BA3AD6}" sibTransId="{63DF5E4C-4B34-4E9C-88B0-A416ACA82A4A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E6E0F738-DB2D-4097-977B-8F6B5995CC09}" srcId="{D58F48B4-F030-4267-8A21-C6232D869394}" destId="{FA0A3B58-1481-47B3-B860-A59D87AE4081}" srcOrd="2" destOrd="0" parTransId="{D0B00EE6-70CC-48FE-823D-66E7DC1E549A}" sibTransId="{B95172A1-EA0F-40A0-B912-5C87CD5584F1}"/>
    <dgm:cxn modelId="{942DD13F-E77D-CF40-B4F6-798ED98F3B6A}" srcId="{523BC0B2-0DA3-4C5E-B2A6-73B349D1C2ED}" destId="{89E2966F-9022-9745-AEB8-7437E024DE24}" srcOrd="1" destOrd="0" parTransId="{97BDDA5A-0DA9-9B46-AD39-56144BA48BA9}" sibTransId="{73319878-E1B9-F34A-963A-1AEB155EF4F2}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AC50574C-E176-4344-A730-08807A8EF98B}" type="presOf" srcId="{E958D40B-CAD2-445D-BA8B-475BFC6293DD}" destId="{EA89E3A7-53F8-4FD3-B557-9008180F15EF}" srcOrd="0" destOrd="0" presId="urn:microsoft.com/office/officeart/2005/8/layout/lProcess2"/>
    <dgm:cxn modelId="{4AB4FB6F-1AD5-4549-8C58-C18A321D6D5E}" type="presOf" srcId="{FA0A3B58-1481-47B3-B860-A59D87AE4081}" destId="{CED2303B-6973-4894-83B7-359CAA3F150C}" srcOrd="0" destOrd="0" presId="urn:microsoft.com/office/officeart/2005/8/layout/lProcess2"/>
    <dgm:cxn modelId="{CD5A9672-AD50-4B7B-AABF-F4EF4F10404B}" type="presOf" srcId="{FA0A3B58-1481-47B3-B860-A59D87AE4081}" destId="{BE699984-D7A4-4C09-8531-7445C4FC3761}" srcOrd="1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A9CEFD99-DB97-AF4A-819B-68425527FEB0}" srcId="{2E6FB10D-CEFA-4AD7-98F6-361F234D2612}" destId="{847EF8AE-A190-F642-95C1-C68AF2423B65}" srcOrd="1" destOrd="0" parTransId="{B6309954-50F9-3941-986C-9E33C0EB717D}" sibTransId="{742B5260-6098-E345-BE5C-EA0DB405E333}"/>
    <dgm:cxn modelId="{A91624A1-6026-1E4A-AE1E-E7CC3F8DBB3E}" type="presOf" srcId="{3D58154D-151B-6744-BC34-8846F71F8478}" destId="{28FD7C3D-B41F-474F-AB62-EFD8A8FAEA5D}" srcOrd="0" destOrd="0" presId="urn:microsoft.com/office/officeart/2005/8/layout/lProcess2"/>
    <dgm:cxn modelId="{5D4E88AF-358D-3046-9320-482B2BB1B572}" type="presOf" srcId="{89E2966F-9022-9745-AEB8-7437E024DE24}" destId="{1DBD6B7A-A231-B844-B308-01A51E978E27}" srcOrd="0" destOrd="0" presId="urn:microsoft.com/office/officeart/2005/8/layout/lProcess2"/>
    <dgm:cxn modelId="{6C4420C5-F5C9-914A-B12A-B4C0AA5C3CF0}" type="presOf" srcId="{81985FD0-41A0-C842-87B3-D4F65EECCBEE}" destId="{BBB910FD-D4A2-DB4B-ACA8-BE3AAF66A26F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C6B33EDC-5A84-7646-BFB0-99D8DD5E3CD7}" type="presOf" srcId="{668FF2A8-B0C5-6148-A597-302D23A6FC6B}" destId="{1549233B-D2DC-F649-82E5-899006E5F9A1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609494ED-B583-8241-ABA5-8D8FBB18345B}" srcId="{FA0A3B58-1481-47B3-B860-A59D87AE4081}" destId="{3D58154D-151B-6744-BC34-8846F71F8478}" srcOrd="1" destOrd="0" parTransId="{DDADC97A-71B2-FA4D-AE95-55ECCFB74A05}" sibTransId="{9933E138-BBA8-7440-BBAA-EC41F1C410BE}"/>
    <dgm:cxn modelId="{3E024FF5-F26C-B54E-8FB1-E7108B44A00A}" srcId="{FA0A3B58-1481-47B3-B860-A59D87AE4081}" destId="{5E0878D5-65E0-D540-8FA3-C548132C0766}" srcOrd="2" destOrd="0" parTransId="{1AC9BA13-40D0-C44B-A490-9EA400818AF9}" sibTransId="{DCA2BBBA-D181-014E-BE5D-91DA2DB6B825}"/>
    <dgm:cxn modelId="{450D3CFA-B7D2-0246-9D00-0780DBCC1D65}" srcId="{523BC0B2-0DA3-4C5E-B2A6-73B349D1C2ED}" destId="{81985FD0-41A0-C842-87B3-D4F65EECCBEE}" srcOrd="2" destOrd="0" parTransId="{1F8B40A1-B443-6A4A-8568-E3C89210EFD4}" sibTransId="{2C10904F-91ED-BE40-A463-42C15E1EEA72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55B05CE-9016-2443-B036-D76B156807AC}" type="presParOf" srcId="{F61D42EF-B279-4445-B3E8-F8185E55A763}" destId="{CC67AAF1-C1F8-E440-A2B2-71039AA544D0}" srcOrd="1" destOrd="0" presId="urn:microsoft.com/office/officeart/2005/8/layout/lProcess2"/>
    <dgm:cxn modelId="{10FBB945-2434-F349-B460-4869174BC026}" type="presParOf" srcId="{F61D42EF-B279-4445-B3E8-F8185E55A763}" destId="{1DBD6B7A-A231-B844-B308-01A51E978E27}" srcOrd="2" destOrd="0" presId="urn:microsoft.com/office/officeart/2005/8/layout/lProcess2"/>
    <dgm:cxn modelId="{1E50F91B-86E6-D041-AF44-4D860DFF68D1}" type="presParOf" srcId="{F61D42EF-B279-4445-B3E8-F8185E55A763}" destId="{988B39E1-654E-184F-8B8D-EBE0D0F1ED0B}" srcOrd="3" destOrd="0" presId="urn:microsoft.com/office/officeart/2005/8/layout/lProcess2"/>
    <dgm:cxn modelId="{ED2CD541-6D22-FE45-A592-CC9F56EBF55D}" type="presParOf" srcId="{F61D42EF-B279-4445-B3E8-F8185E55A763}" destId="{BBB910FD-D4A2-DB4B-ACA8-BE3AAF66A26F}" srcOrd="4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71647799-7FBA-F842-8592-5DAB4357F439}" type="presParOf" srcId="{3F8137AC-D30D-4241-B07A-BEA42AA25E6E}" destId="{3D50530C-C94B-AA42-B1A4-BBDA2381F5D2}" srcOrd="1" destOrd="0" presId="urn:microsoft.com/office/officeart/2005/8/layout/lProcess2"/>
    <dgm:cxn modelId="{85ECE876-0C7E-5744-A1C4-2761C97DF28C}" type="presParOf" srcId="{3F8137AC-D30D-4241-B07A-BEA42AA25E6E}" destId="{7C6FFF2F-7F41-6643-A3F9-4BA8B79D53C1}" srcOrd="2" destOrd="0" presId="urn:microsoft.com/office/officeart/2005/8/layout/lProcess2"/>
    <dgm:cxn modelId="{75C22667-00B1-0643-8E9A-803186AF5ADD}" type="presParOf" srcId="{3F8137AC-D30D-4241-B07A-BEA42AA25E6E}" destId="{025910CD-3307-6B4E-8B9E-E5B33A4F7BA2}" srcOrd="3" destOrd="0" presId="urn:microsoft.com/office/officeart/2005/8/layout/lProcess2"/>
    <dgm:cxn modelId="{4D0D2496-9167-CD4F-8018-13B27F583256}" type="presParOf" srcId="{3F8137AC-D30D-4241-B07A-BEA42AA25E6E}" destId="{1549233B-D2DC-F649-82E5-899006E5F9A1}" srcOrd="4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1ED2CAB3-FC21-46E2-A7F4-8425FDEFC85E}" type="presParOf" srcId="{FCCB9DFF-FC85-40A8-B0EA-51C524D27473}" destId="{07C67DB4-22A9-4381-A474-0A1FA524B8AD}" srcOrd="4" destOrd="0" presId="urn:microsoft.com/office/officeart/2005/8/layout/lProcess2"/>
    <dgm:cxn modelId="{CBE3FB1D-081B-4F7F-8047-E481EEED8D13}" type="presParOf" srcId="{07C67DB4-22A9-4381-A474-0A1FA524B8AD}" destId="{CED2303B-6973-4894-83B7-359CAA3F150C}" srcOrd="0" destOrd="0" presId="urn:microsoft.com/office/officeart/2005/8/layout/lProcess2"/>
    <dgm:cxn modelId="{5628FA0E-55BD-4E21-84BE-F28F84ADA950}" type="presParOf" srcId="{07C67DB4-22A9-4381-A474-0A1FA524B8AD}" destId="{BE699984-D7A4-4C09-8531-7445C4FC3761}" srcOrd="1" destOrd="0" presId="urn:microsoft.com/office/officeart/2005/8/layout/lProcess2"/>
    <dgm:cxn modelId="{67E4F996-F776-44A5-80C1-C1B85165ADE8}" type="presParOf" srcId="{07C67DB4-22A9-4381-A474-0A1FA524B8AD}" destId="{76B45CA4-0B55-4A00-9D2D-BC8B1468313B}" srcOrd="2" destOrd="0" presId="urn:microsoft.com/office/officeart/2005/8/layout/lProcess2"/>
    <dgm:cxn modelId="{A49894E5-982C-4D85-89D7-F777019CBB66}" type="presParOf" srcId="{76B45CA4-0B55-4A00-9D2D-BC8B1468313B}" destId="{2580FD32-F4D8-49DE-80E1-ECAE4F1BD4C7}" srcOrd="0" destOrd="0" presId="urn:microsoft.com/office/officeart/2005/8/layout/lProcess2"/>
    <dgm:cxn modelId="{17BBA909-A734-4490-B27B-9C59B3B74808}" type="presParOf" srcId="{2580FD32-F4D8-49DE-80E1-ECAE4F1BD4C7}" destId="{EA89E3A7-53F8-4FD3-B557-9008180F15EF}" srcOrd="0" destOrd="0" presId="urn:microsoft.com/office/officeart/2005/8/layout/lProcess2"/>
    <dgm:cxn modelId="{924A337F-6349-0B40-96A6-63D550405FD8}" type="presParOf" srcId="{2580FD32-F4D8-49DE-80E1-ECAE4F1BD4C7}" destId="{BA62ACA3-A6B4-0249-B4DF-CB055F6D51BC}" srcOrd="1" destOrd="0" presId="urn:microsoft.com/office/officeart/2005/8/layout/lProcess2"/>
    <dgm:cxn modelId="{638AB7A1-0F1C-8E48-A3C6-3E21E0F94ACA}" type="presParOf" srcId="{2580FD32-F4D8-49DE-80E1-ECAE4F1BD4C7}" destId="{28FD7C3D-B41F-474F-AB62-EFD8A8FAEA5D}" srcOrd="2" destOrd="0" presId="urn:microsoft.com/office/officeart/2005/8/layout/lProcess2"/>
    <dgm:cxn modelId="{E378A934-F41C-3D43-82B6-BB02C86E5B83}" type="presParOf" srcId="{2580FD32-F4D8-49DE-80E1-ECAE4F1BD4C7}" destId="{411270B2-A672-9143-AE1A-4B2940F2D382}" srcOrd="3" destOrd="0" presId="urn:microsoft.com/office/officeart/2005/8/layout/lProcess2"/>
    <dgm:cxn modelId="{39128A36-13E1-7744-B696-5839FA41F8F9}" type="presParOf" srcId="{2580FD32-F4D8-49DE-80E1-ECAE4F1BD4C7}" destId="{D4B48A55-BCBB-4C4D-B60D-BEF4E34CB3C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قرأ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843C420-AF8D-4360-9F9B-679091CDAEB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</a:p>
      </dgm:t>
    </dgm:pt>
    <dgm:pt modelId="{75C019ED-3337-43E9-B83D-34149DF52A53}" type="par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3A75DC-C87A-41FD-A7FC-C1080957A8BC}" type="sib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الطالبُ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F817E-398E-41BE-A49C-8172E24C364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DC4E64E-77AB-44C7-96DE-322A987435FF}" type="par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72F93D3-8D75-4A69-B39E-EE3B3723CECE}" type="sib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الذكيُّ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7AA6CD-34E4-4DF8-A084-A39ABA1689E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21941A0-4688-4D5E-867B-264A01FDFE31}" type="par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1A3A26-ECE2-4F94-A24B-8B20A00FCD03}" type="sib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الكتابَ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4EA049D-D1FB-034F-AE37-5B68B98A69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07EAE3E-2737-0742-9648-450FE2C86984}" type="parTrans" cxnId="{8D15BD01-78F9-2345-B38E-B272ED1FAF4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B027FC-6014-074B-A03C-2AA4DA9E40C4}" type="sibTrans" cxnId="{8D15BD01-78F9-2345-B38E-B272ED1FAF4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552FC7-FD6D-284B-AEFC-08268164FE2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1073A22-4E20-7C4C-AD4D-7CC7FB9F4434}" type="parTrans" cxnId="{2A726EC9-F299-E144-912F-54D054A74CD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412E151-1CF5-F549-9C74-D87A9E86DB1D}" type="sibTrans" cxnId="{2A726EC9-F299-E144-912F-54D054A74CD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89570F-0B93-FE45-AC19-77ED287CFB0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</a:p>
      </dgm:t>
    </dgm:pt>
    <dgm:pt modelId="{38DCC499-739C-904E-AC60-0B2410FCE7C1}" type="parTrans" cxnId="{70A5D159-9A5B-7043-91E4-110DAEA303F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4CDB32-AF0C-C347-91B7-D05641A5860B}" type="sibTrans" cxnId="{70A5D159-9A5B-7043-91E4-110DAEA303F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10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1" presStyleCnt="10">
        <dgm:presLayoutVars>
          <dgm:bulletEnabled val="1"/>
        </dgm:presLayoutVars>
      </dgm:prSet>
      <dgm:spPr/>
    </dgm:pt>
    <dgm:pt modelId="{DA6AD34A-2D91-46A2-B5AE-C9B2EBDE9090}" type="pres">
      <dgm:prSet presAssocID="{3D783A9C-178D-4749-AE12-1E4501FD5E71}" presName="aSpace2" presStyleCnt="0"/>
      <dgm:spPr/>
    </dgm:pt>
    <dgm:pt modelId="{FDB0A845-B53E-410E-B276-31EDFB0B1435}" type="pres">
      <dgm:prSet presAssocID="{751F817E-398E-41BE-A49C-8172E24C3645}" presName="childNode" presStyleLbl="node1" presStyleIdx="2" presStyleCnt="10">
        <dgm:presLayoutVars>
          <dgm:bulletEnabled val="1"/>
        </dgm:presLayoutVars>
      </dgm:prSet>
      <dgm:spPr/>
    </dgm:pt>
    <dgm:pt modelId="{ED23F926-8483-454B-88B3-2ED515DB2D3A}" type="pres">
      <dgm:prSet presAssocID="{751F817E-398E-41BE-A49C-8172E24C3645}" presName="aSpace2" presStyleCnt="0"/>
      <dgm:spPr/>
    </dgm:pt>
    <dgm:pt modelId="{4D05D485-D23E-9047-B25A-66C2FDAB165F}" type="pres">
      <dgm:prSet presAssocID="{84EA049D-D1FB-034F-AE37-5B68B98A69E0}" presName="childNode" presStyleLbl="node1" presStyleIdx="3" presStyleCnt="10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4" presStyleCnt="10">
        <dgm:presLayoutVars>
          <dgm:bulletEnabled val="1"/>
        </dgm:presLayoutVars>
      </dgm:prSet>
      <dgm:spPr/>
    </dgm:pt>
    <dgm:pt modelId="{296A20AF-E764-47CC-ACDB-DF206B0A6165}" type="pres">
      <dgm:prSet presAssocID="{C3C8ED66-6814-4E0F-B6D7-B614518D7B59}" presName="aSpace2" presStyleCnt="0"/>
      <dgm:spPr/>
    </dgm:pt>
    <dgm:pt modelId="{A3F2912A-AB90-44F2-9BC2-0775C84B166D}" type="pres">
      <dgm:prSet presAssocID="{AB7AA6CD-34E4-4DF8-A084-A39ABA1689E6}" presName="childNode" presStyleLbl="node1" presStyleIdx="5" presStyleCnt="10">
        <dgm:presLayoutVars>
          <dgm:bulletEnabled val="1"/>
        </dgm:presLayoutVars>
      </dgm:prSet>
      <dgm:spPr/>
    </dgm:pt>
    <dgm:pt modelId="{DB73F514-84F6-E94A-A635-CE2041F62955}" type="pres">
      <dgm:prSet presAssocID="{AB7AA6CD-34E4-4DF8-A084-A39ABA1689E6}" presName="aSpace2" presStyleCnt="0"/>
      <dgm:spPr/>
    </dgm:pt>
    <dgm:pt modelId="{500C51B7-A609-1C44-8D3B-5B7B2577B1FD}" type="pres">
      <dgm:prSet presAssocID="{77552FC7-FD6D-284B-AEFC-08268164FE29}" presName="childNode" presStyleLbl="node1" presStyleIdx="6" presStyleCnt="10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7" presStyleCnt="10">
        <dgm:presLayoutVars>
          <dgm:bulletEnabled val="1"/>
        </dgm:presLayoutVars>
      </dgm:prSet>
      <dgm:spPr/>
    </dgm:pt>
    <dgm:pt modelId="{5D441472-90D6-48E1-BCE0-73D16D51C482}" type="pres">
      <dgm:prSet presAssocID="{42951251-7324-4D31-8B1F-771B4B2EC457}" presName="aSpace2" presStyleCnt="0"/>
      <dgm:spPr/>
    </dgm:pt>
    <dgm:pt modelId="{D4E86268-0163-48E1-ADB3-999E7B36E396}" type="pres">
      <dgm:prSet presAssocID="{7843C420-AF8D-4360-9F9B-679091CDAEB0}" presName="childNode" presStyleLbl="node1" presStyleIdx="8" presStyleCnt="10">
        <dgm:presLayoutVars>
          <dgm:bulletEnabled val="1"/>
        </dgm:presLayoutVars>
      </dgm:prSet>
      <dgm:spPr/>
    </dgm:pt>
    <dgm:pt modelId="{1B38612B-FDCE-3043-BB64-09763AA5E360}" type="pres">
      <dgm:prSet presAssocID="{7843C420-AF8D-4360-9F9B-679091CDAEB0}" presName="aSpace2" presStyleCnt="0"/>
      <dgm:spPr/>
    </dgm:pt>
    <dgm:pt modelId="{9860A93D-D0F3-FB4E-9AA7-176E5A955820}" type="pres">
      <dgm:prSet presAssocID="{2389570F-0B93-FE45-AC19-77ED287CFB0F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8D15BD01-78F9-2345-B38E-B272ED1FAF46}" srcId="{5A572B3C-5707-4FDF-A4F8-AC5F886892E0}" destId="{84EA049D-D1FB-034F-AE37-5B68B98A69E0}" srcOrd="2" destOrd="0" parTransId="{C07EAE3E-2737-0742-9648-450FE2C86984}" sibTransId="{44B027FC-6014-074B-A03C-2AA4DA9E40C4}"/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07ED460F-FAC1-46F7-833B-902E2DF4BDB0}" srcId="{5A572B3C-5707-4FDF-A4F8-AC5F886892E0}" destId="{751F817E-398E-41BE-A49C-8172E24C3645}" srcOrd="1" destOrd="0" parTransId="{FDC4E64E-77AB-44C7-96DE-322A987435FF}" sibTransId="{372F93D3-8D75-4A69-B39E-EE3B3723CECE}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95532A1B-1AB6-0245-9B07-FFBB378B9A3A}" type="presOf" srcId="{84EA049D-D1FB-034F-AE37-5B68B98A69E0}" destId="{4D05D485-D23E-9047-B25A-66C2FDAB165F}" srcOrd="0" destOrd="0" presId="urn:microsoft.com/office/officeart/2005/8/layout/lProcess2"/>
    <dgm:cxn modelId="{ED004E1B-F2C4-FB43-9F52-8E7A196AD39F}" type="presOf" srcId="{2389570F-0B93-FE45-AC19-77ED287CFB0F}" destId="{9860A93D-D0F3-FB4E-9AA7-176E5A955820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95867227-D6CC-4227-A6FA-480D54B7A9AA}" srcId="{CB53FD4D-E7B0-4855-B05A-C8A9F1F7AB72}" destId="{7843C420-AF8D-4360-9F9B-679091CDAEB0}" srcOrd="1" destOrd="0" parTransId="{75C019ED-3337-43E9-B83D-34149DF52A53}" sibTransId="{D73A75DC-C87A-41FD-A7FC-C1080957A8BC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6BC1DE35-819D-4F15-B21D-B4442B537A0D}" type="presOf" srcId="{AB7AA6CD-34E4-4DF8-A084-A39ABA1689E6}" destId="{A3F2912A-AB90-44F2-9BC2-0775C84B166D}" srcOrd="0" destOrd="0" presId="urn:microsoft.com/office/officeart/2005/8/layout/lProcess2"/>
    <dgm:cxn modelId="{7BCEE93B-FA46-4B52-9766-2832CCD38E44}" type="presOf" srcId="{751F817E-398E-41BE-A49C-8172E24C3645}" destId="{FDB0A845-B53E-410E-B276-31EDFB0B1435}" srcOrd="0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F28D6163-734A-3443-882C-D6B5835D967A}" type="presOf" srcId="{77552FC7-FD6D-284B-AEFC-08268164FE29}" destId="{500C51B7-A609-1C44-8D3B-5B7B2577B1FD}" srcOrd="0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70A5D159-9A5B-7043-91E4-110DAEA303FC}" srcId="{CB53FD4D-E7B0-4855-B05A-C8A9F1F7AB72}" destId="{2389570F-0B93-FE45-AC19-77ED287CFB0F}" srcOrd="2" destOrd="0" parTransId="{38DCC499-739C-904E-AC60-0B2410FCE7C1}" sibTransId="{2F4CDB32-AF0C-C347-91B7-D05641A5860B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44F328B4-FCA3-4F31-8537-F3E7D7862277}" srcId="{35DA90E3-8021-4875-AC5B-6EA22DA5E459}" destId="{AB7AA6CD-34E4-4DF8-A084-A39ABA1689E6}" srcOrd="1" destOrd="0" parTransId="{821941A0-4688-4D5E-867B-264A01FDFE31}" sibTransId="{361A3A26-ECE2-4F94-A24B-8B20A00FCD03}"/>
    <dgm:cxn modelId="{2A726EC9-F299-E144-912F-54D054A74CD6}" srcId="{35DA90E3-8021-4875-AC5B-6EA22DA5E459}" destId="{77552FC7-FD6D-284B-AEFC-08268164FE29}" srcOrd="2" destOrd="0" parTransId="{01073A22-4E20-7C4C-AD4D-7CC7FB9F4434}" sibTransId="{9412E151-1CF5-F549-9C74-D87A9E86DB1D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D9F6C1D7-6AE4-4751-BA88-17BC108F2BE0}" type="presOf" srcId="{7843C420-AF8D-4360-9F9B-679091CDAEB0}" destId="{D4E86268-0163-48E1-ADB3-999E7B36E396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A21E4862-5A3A-42D8-8B29-6FDFB9144645}" type="presParOf" srcId="{F5313BFE-969F-40E2-AB3E-6692FBFCC023}" destId="{DA6AD34A-2D91-46A2-B5AE-C9B2EBDE9090}" srcOrd="1" destOrd="0" presId="urn:microsoft.com/office/officeart/2005/8/layout/lProcess2"/>
    <dgm:cxn modelId="{E870F8FC-9621-4053-84E8-41A97A264429}" type="presParOf" srcId="{F5313BFE-969F-40E2-AB3E-6692FBFCC023}" destId="{FDB0A845-B53E-410E-B276-31EDFB0B1435}" srcOrd="2" destOrd="0" presId="urn:microsoft.com/office/officeart/2005/8/layout/lProcess2"/>
    <dgm:cxn modelId="{0665BA53-90A4-8648-9BF2-E2E2F8221089}" type="presParOf" srcId="{F5313BFE-969F-40E2-AB3E-6692FBFCC023}" destId="{ED23F926-8483-454B-88B3-2ED515DB2D3A}" srcOrd="3" destOrd="0" presId="urn:microsoft.com/office/officeart/2005/8/layout/lProcess2"/>
    <dgm:cxn modelId="{71F7A2B3-0A23-3A40-AF60-DC0FE4F2B96B}" type="presParOf" srcId="{F5313BFE-969F-40E2-AB3E-6692FBFCC023}" destId="{4D05D485-D23E-9047-B25A-66C2FDAB165F}" srcOrd="4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F9121567-E3A6-4A59-ABDE-39C8B526AC55}" type="presParOf" srcId="{CF1E9819-17EC-4A81-9B79-1F89BE267027}" destId="{296A20AF-E764-47CC-ACDB-DF206B0A6165}" srcOrd="1" destOrd="0" presId="urn:microsoft.com/office/officeart/2005/8/layout/lProcess2"/>
    <dgm:cxn modelId="{E513F9B0-1BC0-44E1-B0AD-00FD9FCE1E08}" type="presParOf" srcId="{CF1E9819-17EC-4A81-9B79-1F89BE267027}" destId="{A3F2912A-AB90-44F2-9BC2-0775C84B166D}" srcOrd="2" destOrd="0" presId="urn:microsoft.com/office/officeart/2005/8/layout/lProcess2"/>
    <dgm:cxn modelId="{704447F8-5D5B-1741-998D-A2469594C52C}" type="presParOf" srcId="{CF1E9819-17EC-4A81-9B79-1F89BE267027}" destId="{DB73F514-84F6-E94A-A635-CE2041F62955}" srcOrd="3" destOrd="0" presId="urn:microsoft.com/office/officeart/2005/8/layout/lProcess2"/>
    <dgm:cxn modelId="{E968BCE6-54E9-7647-9FF8-B27C405B74D3}" type="presParOf" srcId="{CF1E9819-17EC-4A81-9B79-1F89BE267027}" destId="{500C51B7-A609-1C44-8D3B-5B7B2577B1FD}" srcOrd="4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56913AB9-D9B4-4B23-9C10-604CD82767DE}" type="presParOf" srcId="{A169BEAA-8957-4169-9AF2-7B57EF85E15D}" destId="{5D441472-90D6-48E1-BCE0-73D16D51C482}" srcOrd="1" destOrd="0" presId="urn:microsoft.com/office/officeart/2005/8/layout/lProcess2"/>
    <dgm:cxn modelId="{B153F73C-9310-45E3-BDF8-B63CC2E0FFDF}" type="presParOf" srcId="{A169BEAA-8957-4169-9AF2-7B57EF85E15D}" destId="{D4E86268-0163-48E1-ADB3-999E7B36E396}" srcOrd="2" destOrd="0" presId="urn:microsoft.com/office/officeart/2005/8/layout/lProcess2"/>
    <dgm:cxn modelId="{38790985-DBC9-1F45-A14F-8E18D36A0D21}" type="presParOf" srcId="{A169BEAA-8957-4169-9AF2-7B57EF85E15D}" destId="{1B38612B-FDCE-3043-BB64-09763AA5E360}" srcOrd="3" destOrd="0" presId="urn:microsoft.com/office/officeart/2005/8/layout/lProcess2"/>
    <dgm:cxn modelId="{62944466-3A91-4F48-9DD1-C9A79B69D216}" type="presParOf" srcId="{A169BEAA-8957-4169-9AF2-7B57EF85E15D}" destId="{9860A93D-D0F3-FB4E-9AA7-176E5A95582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يأكل 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843C420-AF8D-4360-9F9B-679091CDAEB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منصوبة</a:t>
          </a:r>
        </a:p>
      </dgm:t>
    </dgm:pt>
    <dgm:pt modelId="{75C019ED-3337-43E9-B83D-34149DF52A53}" type="par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3A75DC-C87A-41FD-A7FC-C1080957A8BC}" type="sib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الولدُ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F817E-398E-41BE-A49C-8172E24C364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DC4E64E-77AB-44C7-96DE-322A987435FF}" type="par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72F93D3-8D75-4A69-B39E-EE3B3723CECE}" type="sib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التفاحةَ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7AA6CD-34E4-4DF8-A084-A39ABA1689E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21941A0-4688-4D5E-867B-264A01FDFE31}" type="par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1A3A26-ECE2-4F94-A24B-8B20A00FCD03}" type="sib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الجميلةَ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4EA049D-D1FB-034F-AE37-5B68B98A69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07EAE3E-2737-0742-9648-450FE2C86984}" type="parTrans" cxnId="{8D15BD01-78F9-2345-B38E-B272ED1FAF4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B027FC-6014-074B-A03C-2AA4DA9E40C4}" type="sibTrans" cxnId="{8D15BD01-78F9-2345-B38E-B272ED1FAF4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552FC7-FD6D-284B-AEFC-08268164FE2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1073A22-4E20-7C4C-AD4D-7CC7FB9F4434}" type="parTrans" cxnId="{2A726EC9-F299-E144-912F-54D054A74CD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412E151-1CF5-F549-9C74-D87A9E86DB1D}" type="sibTrans" cxnId="{2A726EC9-F299-E144-912F-54D054A74CD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89570F-0B93-FE45-AC19-77ED287CFB0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</a:p>
      </dgm:t>
    </dgm:pt>
    <dgm:pt modelId="{38DCC499-739C-904E-AC60-0B2410FCE7C1}" type="parTrans" cxnId="{70A5D159-9A5B-7043-91E4-110DAEA303F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4CDB32-AF0C-C347-91B7-D05641A5860B}" type="sibTrans" cxnId="{70A5D159-9A5B-7043-91E4-110DAEA303F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10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1" presStyleCnt="10">
        <dgm:presLayoutVars>
          <dgm:bulletEnabled val="1"/>
        </dgm:presLayoutVars>
      </dgm:prSet>
      <dgm:spPr/>
    </dgm:pt>
    <dgm:pt modelId="{DA6AD34A-2D91-46A2-B5AE-C9B2EBDE9090}" type="pres">
      <dgm:prSet presAssocID="{3D783A9C-178D-4749-AE12-1E4501FD5E71}" presName="aSpace2" presStyleCnt="0"/>
      <dgm:spPr/>
    </dgm:pt>
    <dgm:pt modelId="{FDB0A845-B53E-410E-B276-31EDFB0B1435}" type="pres">
      <dgm:prSet presAssocID="{751F817E-398E-41BE-A49C-8172E24C3645}" presName="childNode" presStyleLbl="node1" presStyleIdx="2" presStyleCnt="10">
        <dgm:presLayoutVars>
          <dgm:bulletEnabled val="1"/>
        </dgm:presLayoutVars>
      </dgm:prSet>
      <dgm:spPr/>
    </dgm:pt>
    <dgm:pt modelId="{ED23F926-8483-454B-88B3-2ED515DB2D3A}" type="pres">
      <dgm:prSet presAssocID="{751F817E-398E-41BE-A49C-8172E24C3645}" presName="aSpace2" presStyleCnt="0"/>
      <dgm:spPr/>
    </dgm:pt>
    <dgm:pt modelId="{4D05D485-D23E-9047-B25A-66C2FDAB165F}" type="pres">
      <dgm:prSet presAssocID="{84EA049D-D1FB-034F-AE37-5B68B98A69E0}" presName="childNode" presStyleLbl="node1" presStyleIdx="3" presStyleCnt="10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4" presStyleCnt="10">
        <dgm:presLayoutVars>
          <dgm:bulletEnabled val="1"/>
        </dgm:presLayoutVars>
      </dgm:prSet>
      <dgm:spPr/>
    </dgm:pt>
    <dgm:pt modelId="{296A20AF-E764-47CC-ACDB-DF206B0A6165}" type="pres">
      <dgm:prSet presAssocID="{C3C8ED66-6814-4E0F-B6D7-B614518D7B59}" presName="aSpace2" presStyleCnt="0"/>
      <dgm:spPr/>
    </dgm:pt>
    <dgm:pt modelId="{A3F2912A-AB90-44F2-9BC2-0775C84B166D}" type="pres">
      <dgm:prSet presAssocID="{AB7AA6CD-34E4-4DF8-A084-A39ABA1689E6}" presName="childNode" presStyleLbl="node1" presStyleIdx="5" presStyleCnt="10">
        <dgm:presLayoutVars>
          <dgm:bulletEnabled val="1"/>
        </dgm:presLayoutVars>
      </dgm:prSet>
      <dgm:spPr/>
    </dgm:pt>
    <dgm:pt modelId="{DB73F514-84F6-E94A-A635-CE2041F62955}" type="pres">
      <dgm:prSet presAssocID="{AB7AA6CD-34E4-4DF8-A084-A39ABA1689E6}" presName="aSpace2" presStyleCnt="0"/>
      <dgm:spPr/>
    </dgm:pt>
    <dgm:pt modelId="{500C51B7-A609-1C44-8D3B-5B7B2577B1FD}" type="pres">
      <dgm:prSet presAssocID="{77552FC7-FD6D-284B-AEFC-08268164FE29}" presName="childNode" presStyleLbl="node1" presStyleIdx="6" presStyleCnt="10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7" presStyleCnt="10">
        <dgm:presLayoutVars>
          <dgm:bulletEnabled val="1"/>
        </dgm:presLayoutVars>
      </dgm:prSet>
      <dgm:spPr/>
    </dgm:pt>
    <dgm:pt modelId="{5D441472-90D6-48E1-BCE0-73D16D51C482}" type="pres">
      <dgm:prSet presAssocID="{42951251-7324-4D31-8B1F-771B4B2EC457}" presName="aSpace2" presStyleCnt="0"/>
      <dgm:spPr/>
    </dgm:pt>
    <dgm:pt modelId="{D4E86268-0163-48E1-ADB3-999E7B36E396}" type="pres">
      <dgm:prSet presAssocID="{7843C420-AF8D-4360-9F9B-679091CDAEB0}" presName="childNode" presStyleLbl="node1" presStyleIdx="8" presStyleCnt="10">
        <dgm:presLayoutVars>
          <dgm:bulletEnabled val="1"/>
        </dgm:presLayoutVars>
      </dgm:prSet>
      <dgm:spPr/>
    </dgm:pt>
    <dgm:pt modelId="{1B38612B-FDCE-3043-BB64-09763AA5E360}" type="pres">
      <dgm:prSet presAssocID="{7843C420-AF8D-4360-9F9B-679091CDAEB0}" presName="aSpace2" presStyleCnt="0"/>
      <dgm:spPr/>
    </dgm:pt>
    <dgm:pt modelId="{9860A93D-D0F3-FB4E-9AA7-176E5A955820}" type="pres">
      <dgm:prSet presAssocID="{2389570F-0B93-FE45-AC19-77ED287CFB0F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8D15BD01-78F9-2345-B38E-B272ED1FAF46}" srcId="{5A572B3C-5707-4FDF-A4F8-AC5F886892E0}" destId="{84EA049D-D1FB-034F-AE37-5B68B98A69E0}" srcOrd="2" destOrd="0" parTransId="{C07EAE3E-2737-0742-9648-450FE2C86984}" sibTransId="{44B027FC-6014-074B-A03C-2AA4DA9E40C4}"/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07ED460F-FAC1-46F7-833B-902E2DF4BDB0}" srcId="{5A572B3C-5707-4FDF-A4F8-AC5F886892E0}" destId="{751F817E-398E-41BE-A49C-8172E24C3645}" srcOrd="1" destOrd="0" parTransId="{FDC4E64E-77AB-44C7-96DE-322A987435FF}" sibTransId="{372F93D3-8D75-4A69-B39E-EE3B3723CECE}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95532A1B-1AB6-0245-9B07-FFBB378B9A3A}" type="presOf" srcId="{84EA049D-D1FB-034F-AE37-5B68B98A69E0}" destId="{4D05D485-D23E-9047-B25A-66C2FDAB165F}" srcOrd="0" destOrd="0" presId="urn:microsoft.com/office/officeart/2005/8/layout/lProcess2"/>
    <dgm:cxn modelId="{ED004E1B-F2C4-FB43-9F52-8E7A196AD39F}" type="presOf" srcId="{2389570F-0B93-FE45-AC19-77ED287CFB0F}" destId="{9860A93D-D0F3-FB4E-9AA7-176E5A955820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95867227-D6CC-4227-A6FA-480D54B7A9AA}" srcId="{CB53FD4D-E7B0-4855-B05A-C8A9F1F7AB72}" destId="{7843C420-AF8D-4360-9F9B-679091CDAEB0}" srcOrd="1" destOrd="0" parTransId="{75C019ED-3337-43E9-B83D-34149DF52A53}" sibTransId="{D73A75DC-C87A-41FD-A7FC-C1080957A8BC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6BC1DE35-819D-4F15-B21D-B4442B537A0D}" type="presOf" srcId="{AB7AA6CD-34E4-4DF8-A084-A39ABA1689E6}" destId="{A3F2912A-AB90-44F2-9BC2-0775C84B166D}" srcOrd="0" destOrd="0" presId="urn:microsoft.com/office/officeart/2005/8/layout/lProcess2"/>
    <dgm:cxn modelId="{7BCEE93B-FA46-4B52-9766-2832CCD38E44}" type="presOf" srcId="{751F817E-398E-41BE-A49C-8172E24C3645}" destId="{FDB0A845-B53E-410E-B276-31EDFB0B1435}" srcOrd="0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F28D6163-734A-3443-882C-D6B5835D967A}" type="presOf" srcId="{77552FC7-FD6D-284B-AEFC-08268164FE29}" destId="{500C51B7-A609-1C44-8D3B-5B7B2577B1FD}" srcOrd="0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70A5D159-9A5B-7043-91E4-110DAEA303FC}" srcId="{CB53FD4D-E7B0-4855-B05A-C8A9F1F7AB72}" destId="{2389570F-0B93-FE45-AC19-77ED287CFB0F}" srcOrd="2" destOrd="0" parTransId="{38DCC499-739C-904E-AC60-0B2410FCE7C1}" sibTransId="{2F4CDB32-AF0C-C347-91B7-D05641A5860B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44F328B4-FCA3-4F31-8537-F3E7D7862277}" srcId="{35DA90E3-8021-4875-AC5B-6EA22DA5E459}" destId="{AB7AA6CD-34E4-4DF8-A084-A39ABA1689E6}" srcOrd="1" destOrd="0" parTransId="{821941A0-4688-4D5E-867B-264A01FDFE31}" sibTransId="{361A3A26-ECE2-4F94-A24B-8B20A00FCD03}"/>
    <dgm:cxn modelId="{2A726EC9-F299-E144-912F-54D054A74CD6}" srcId="{35DA90E3-8021-4875-AC5B-6EA22DA5E459}" destId="{77552FC7-FD6D-284B-AEFC-08268164FE29}" srcOrd="2" destOrd="0" parTransId="{01073A22-4E20-7C4C-AD4D-7CC7FB9F4434}" sibTransId="{9412E151-1CF5-F549-9C74-D87A9E86DB1D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D9F6C1D7-6AE4-4751-BA88-17BC108F2BE0}" type="presOf" srcId="{7843C420-AF8D-4360-9F9B-679091CDAEB0}" destId="{D4E86268-0163-48E1-ADB3-999E7B36E396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A21E4862-5A3A-42D8-8B29-6FDFB9144645}" type="presParOf" srcId="{F5313BFE-969F-40E2-AB3E-6692FBFCC023}" destId="{DA6AD34A-2D91-46A2-B5AE-C9B2EBDE9090}" srcOrd="1" destOrd="0" presId="urn:microsoft.com/office/officeart/2005/8/layout/lProcess2"/>
    <dgm:cxn modelId="{E870F8FC-9621-4053-84E8-41A97A264429}" type="presParOf" srcId="{F5313BFE-969F-40E2-AB3E-6692FBFCC023}" destId="{FDB0A845-B53E-410E-B276-31EDFB0B1435}" srcOrd="2" destOrd="0" presId="urn:microsoft.com/office/officeart/2005/8/layout/lProcess2"/>
    <dgm:cxn modelId="{0665BA53-90A4-8648-9BF2-E2E2F8221089}" type="presParOf" srcId="{F5313BFE-969F-40E2-AB3E-6692FBFCC023}" destId="{ED23F926-8483-454B-88B3-2ED515DB2D3A}" srcOrd="3" destOrd="0" presId="urn:microsoft.com/office/officeart/2005/8/layout/lProcess2"/>
    <dgm:cxn modelId="{71F7A2B3-0A23-3A40-AF60-DC0FE4F2B96B}" type="presParOf" srcId="{F5313BFE-969F-40E2-AB3E-6692FBFCC023}" destId="{4D05D485-D23E-9047-B25A-66C2FDAB165F}" srcOrd="4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F9121567-E3A6-4A59-ABDE-39C8B526AC55}" type="presParOf" srcId="{CF1E9819-17EC-4A81-9B79-1F89BE267027}" destId="{296A20AF-E764-47CC-ACDB-DF206B0A6165}" srcOrd="1" destOrd="0" presId="urn:microsoft.com/office/officeart/2005/8/layout/lProcess2"/>
    <dgm:cxn modelId="{E513F9B0-1BC0-44E1-B0AD-00FD9FCE1E08}" type="presParOf" srcId="{CF1E9819-17EC-4A81-9B79-1F89BE267027}" destId="{A3F2912A-AB90-44F2-9BC2-0775C84B166D}" srcOrd="2" destOrd="0" presId="urn:microsoft.com/office/officeart/2005/8/layout/lProcess2"/>
    <dgm:cxn modelId="{704447F8-5D5B-1741-998D-A2469594C52C}" type="presParOf" srcId="{CF1E9819-17EC-4A81-9B79-1F89BE267027}" destId="{DB73F514-84F6-E94A-A635-CE2041F62955}" srcOrd="3" destOrd="0" presId="urn:microsoft.com/office/officeart/2005/8/layout/lProcess2"/>
    <dgm:cxn modelId="{E968BCE6-54E9-7647-9FF8-B27C405B74D3}" type="presParOf" srcId="{CF1E9819-17EC-4A81-9B79-1F89BE267027}" destId="{500C51B7-A609-1C44-8D3B-5B7B2577B1FD}" srcOrd="4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56913AB9-D9B4-4B23-9C10-604CD82767DE}" type="presParOf" srcId="{A169BEAA-8957-4169-9AF2-7B57EF85E15D}" destId="{5D441472-90D6-48E1-BCE0-73D16D51C482}" srcOrd="1" destOrd="0" presId="urn:microsoft.com/office/officeart/2005/8/layout/lProcess2"/>
    <dgm:cxn modelId="{B153F73C-9310-45E3-BDF8-B63CC2E0FFDF}" type="presParOf" srcId="{A169BEAA-8957-4169-9AF2-7B57EF85E15D}" destId="{D4E86268-0163-48E1-ADB3-999E7B36E396}" srcOrd="2" destOrd="0" presId="urn:microsoft.com/office/officeart/2005/8/layout/lProcess2"/>
    <dgm:cxn modelId="{38790985-DBC9-1F45-A14F-8E18D36A0D21}" type="presParOf" srcId="{A169BEAA-8957-4169-9AF2-7B57EF85E15D}" destId="{1B38612B-FDCE-3043-BB64-09763AA5E360}" srcOrd="3" destOrd="0" presId="urn:microsoft.com/office/officeart/2005/8/layout/lProcess2"/>
    <dgm:cxn modelId="{62944466-3A91-4F48-9DD1-C9A79B69D216}" type="presParOf" srcId="{A169BEAA-8957-4169-9AF2-7B57EF85E15D}" destId="{9860A93D-D0F3-FB4E-9AA7-176E5A95582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كتابُ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843C420-AF8D-4360-9F9B-679091CDAEB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75C019ED-3337-43E9-B83D-34149DF52A53}" type="par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3A75DC-C87A-41FD-A7FC-C1080957A8BC}" type="sib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المدرسِ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F817E-398E-41BE-A49C-8172E24C364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DC4E64E-77AB-44C7-96DE-322A987435FF}" type="par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72F93D3-8D75-4A69-B39E-EE3B3723CECE}" type="sib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الناجحِ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7AA6CD-34E4-4DF8-A084-A39ABA1689E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21941A0-4688-4D5E-867B-264A01FDFE31}" type="par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1A3A26-ECE2-4F94-A24B-8B20A00FCD03}" type="sib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كبيرٌ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4EA049D-D1FB-034F-AE37-5B68B98A69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07EAE3E-2737-0742-9648-450FE2C86984}" type="parTrans" cxnId="{8D15BD01-78F9-2345-B38E-B272ED1FAF4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B027FC-6014-074B-A03C-2AA4DA9E40C4}" type="sibTrans" cxnId="{8D15BD01-78F9-2345-B38E-B272ED1FAF4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552FC7-FD6D-284B-AEFC-08268164FE2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1073A22-4E20-7C4C-AD4D-7CC7FB9F4434}" type="parTrans" cxnId="{2A726EC9-F299-E144-912F-54D054A74CD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412E151-1CF5-F549-9C74-D87A9E86DB1D}" type="sibTrans" cxnId="{2A726EC9-F299-E144-912F-54D054A74CD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89570F-0B93-FE45-AC19-77ED287CFB0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gm:t>
    </dgm:pt>
    <dgm:pt modelId="{38DCC499-739C-904E-AC60-0B2410FCE7C1}" type="parTrans" cxnId="{70A5D159-9A5B-7043-91E4-110DAEA303F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4CDB32-AF0C-C347-91B7-D05641A5860B}" type="sibTrans" cxnId="{70A5D159-9A5B-7043-91E4-110DAEA303F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CD3BC22-E943-4C4F-AAE4-C07A1E831FF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1A53765-0C0D-1A44-BB97-F4972491F415}" type="parTrans" cxnId="{A0422528-60E7-FF45-84CA-AE8C012B2D6F}">
      <dgm:prSet/>
      <dgm:spPr/>
      <dgm:t>
        <a:bodyPr/>
        <a:lstStyle/>
        <a:p>
          <a:endParaRPr lang="en-US"/>
        </a:p>
      </dgm:t>
    </dgm:pt>
    <dgm:pt modelId="{8682E35A-3789-7E45-B703-BCB8C8AAE5E0}" type="sibTrans" cxnId="{A0422528-60E7-FF45-84CA-AE8C012B2D6F}">
      <dgm:prSet/>
      <dgm:spPr/>
      <dgm:t>
        <a:bodyPr/>
        <a:lstStyle/>
        <a:p>
          <a:endParaRPr lang="en-US"/>
        </a:p>
      </dgm:t>
    </dgm:pt>
    <dgm:pt modelId="{1D5160CE-6E70-1747-8DE3-22275B2958D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B9B2069-94B9-E749-97D9-6F1FBFE2FA45}" type="parTrans" cxnId="{434624F1-194C-7A4B-A019-5000E97395F8}">
      <dgm:prSet/>
      <dgm:spPr/>
      <dgm:t>
        <a:bodyPr/>
        <a:lstStyle/>
        <a:p>
          <a:endParaRPr lang="en-US"/>
        </a:p>
      </dgm:t>
    </dgm:pt>
    <dgm:pt modelId="{A2A7CAA0-B9FC-8440-9F99-8A50D692EA7B}" type="sibTrans" cxnId="{434624F1-194C-7A4B-A019-5000E97395F8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12">
        <dgm:presLayoutVars>
          <dgm:bulletEnabled val="1"/>
        </dgm:presLayoutVars>
      </dgm:prSet>
      <dgm:spPr/>
    </dgm:pt>
    <dgm:pt modelId="{66775BB0-EFF6-714C-B3B3-789A0799F3D1}" type="pres">
      <dgm:prSet presAssocID="{80C49AF1-FCE1-4222-BB16-489548276857}" presName="aSpace2" presStyleCnt="0"/>
      <dgm:spPr/>
    </dgm:pt>
    <dgm:pt modelId="{AD834CD0-B802-0D47-B572-6BC9C11DC752}" type="pres">
      <dgm:prSet presAssocID="{CCD3BC22-E943-4C4F-AAE4-C07A1E831FF2}" presName="childNode" presStyleLbl="node1" presStyleIdx="1" presStyleCnt="12">
        <dgm:presLayoutVars>
          <dgm:bulletEnabled val="1"/>
        </dgm:presLayoutVars>
      </dgm:prSet>
      <dgm:spPr/>
    </dgm:pt>
    <dgm:pt modelId="{D83FD05D-83CE-5B49-A319-AE64560A88A8}" type="pres">
      <dgm:prSet presAssocID="{CCD3BC22-E943-4C4F-AAE4-C07A1E831FF2}" presName="aSpace2" presStyleCnt="0"/>
      <dgm:spPr/>
    </dgm:pt>
    <dgm:pt modelId="{CFE89312-EFD5-D540-AABD-CF27B7783414}" type="pres">
      <dgm:prSet presAssocID="{1D5160CE-6E70-1747-8DE3-22275B2958D1}" presName="childNode" presStyleLbl="node1" presStyleIdx="2" presStyleCnt="12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3" presStyleCnt="12">
        <dgm:presLayoutVars>
          <dgm:bulletEnabled val="1"/>
        </dgm:presLayoutVars>
      </dgm:prSet>
      <dgm:spPr/>
    </dgm:pt>
    <dgm:pt modelId="{DA6AD34A-2D91-46A2-B5AE-C9B2EBDE9090}" type="pres">
      <dgm:prSet presAssocID="{3D783A9C-178D-4749-AE12-1E4501FD5E71}" presName="aSpace2" presStyleCnt="0"/>
      <dgm:spPr/>
    </dgm:pt>
    <dgm:pt modelId="{FDB0A845-B53E-410E-B276-31EDFB0B1435}" type="pres">
      <dgm:prSet presAssocID="{751F817E-398E-41BE-A49C-8172E24C3645}" presName="childNode" presStyleLbl="node1" presStyleIdx="4" presStyleCnt="12">
        <dgm:presLayoutVars>
          <dgm:bulletEnabled val="1"/>
        </dgm:presLayoutVars>
      </dgm:prSet>
      <dgm:spPr/>
    </dgm:pt>
    <dgm:pt modelId="{ED23F926-8483-454B-88B3-2ED515DB2D3A}" type="pres">
      <dgm:prSet presAssocID="{751F817E-398E-41BE-A49C-8172E24C3645}" presName="aSpace2" presStyleCnt="0"/>
      <dgm:spPr/>
    </dgm:pt>
    <dgm:pt modelId="{4D05D485-D23E-9047-B25A-66C2FDAB165F}" type="pres">
      <dgm:prSet presAssocID="{84EA049D-D1FB-034F-AE37-5B68B98A69E0}" presName="childNode" presStyleLbl="node1" presStyleIdx="5" presStyleCnt="12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6" presStyleCnt="12">
        <dgm:presLayoutVars>
          <dgm:bulletEnabled val="1"/>
        </dgm:presLayoutVars>
      </dgm:prSet>
      <dgm:spPr/>
    </dgm:pt>
    <dgm:pt modelId="{296A20AF-E764-47CC-ACDB-DF206B0A6165}" type="pres">
      <dgm:prSet presAssocID="{C3C8ED66-6814-4E0F-B6D7-B614518D7B59}" presName="aSpace2" presStyleCnt="0"/>
      <dgm:spPr/>
    </dgm:pt>
    <dgm:pt modelId="{A3F2912A-AB90-44F2-9BC2-0775C84B166D}" type="pres">
      <dgm:prSet presAssocID="{AB7AA6CD-34E4-4DF8-A084-A39ABA1689E6}" presName="childNode" presStyleLbl="node1" presStyleIdx="7" presStyleCnt="12">
        <dgm:presLayoutVars>
          <dgm:bulletEnabled val="1"/>
        </dgm:presLayoutVars>
      </dgm:prSet>
      <dgm:spPr/>
    </dgm:pt>
    <dgm:pt modelId="{DB73F514-84F6-E94A-A635-CE2041F62955}" type="pres">
      <dgm:prSet presAssocID="{AB7AA6CD-34E4-4DF8-A084-A39ABA1689E6}" presName="aSpace2" presStyleCnt="0"/>
      <dgm:spPr/>
    </dgm:pt>
    <dgm:pt modelId="{500C51B7-A609-1C44-8D3B-5B7B2577B1FD}" type="pres">
      <dgm:prSet presAssocID="{77552FC7-FD6D-284B-AEFC-08268164FE29}" presName="childNode" presStyleLbl="node1" presStyleIdx="8" presStyleCnt="12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9" presStyleCnt="12">
        <dgm:presLayoutVars>
          <dgm:bulletEnabled val="1"/>
        </dgm:presLayoutVars>
      </dgm:prSet>
      <dgm:spPr/>
    </dgm:pt>
    <dgm:pt modelId="{5D441472-90D6-48E1-BCE0-73D16D51C482}" type="pres">
      <dgm:prSet presAssocID="{42951251-7324-4D31-8B1F-771B4B2EC457}" presName="aSpace2" presStyleCnt="0"/>
      <dgm:spPr/>
    </dgm:pt>
    <dgm:pt modelId="{D4E86268-0163-48E1-ADB3-999E7B36E396}" type="pres">
      <dgm:prSet presAssocID="{7843C420-AF8D-4360-9F9B-679091CDAEB0}" presName="childNode" presStyleLbl="node1" presStyleIdx="10" presStyleCnt="12">
        <dgm:presLayoutVars>
          <dgm:bulletEnabled val="1"/>
        </dgm:presLayoutVars>
      </dgm:prSet>
      <dgm:spPr/>
    </dgm:pt>
    <dgm:pt modelId="{1B38612B-FDCE-3043-BB64-09763AA5E360}" type="pres">
      <dgm:prSet presAssocID="{7843C420-AF8D-4360-9F9B-679091CDAEB0}" presName="aSpace2" presStyleCnt="0"/>
      <dgm:spPr/>
    </dgm:pt>
    <dgm:pt modelId="{9860A93D-D0F3-FB4E-9AA7-176E5A955820}" type="pres">
      <dgm:prSet presAssocID="{2389570F-0B93-FE45-AC19-77ED287CFB0F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8D15BD01-78F9-2345-B38E-B272ED1FAF46}" srcId="{5A572B3C-5707-4FDF-A4F8-AC5F886892E0}" destId="{84EA049D-D1FB-034F-AE37-5B68B98A69E0}" srcOrd="2" destOrd="0" parTransId="{C07EAE3E-2737-0742-9648-450FE2C86984}" sibTransId="{44B027FC-6014-074B-A03C-2AA4DA9E40C4}"/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07ED460F-FAC1-46F7-833B-902E2DF4BDB0}" srcId="{5A572B3C-5707-4FDF-A4F8-AC5F886892E0}" destId="{751F817E-398E-41BE-A49C-8172E24C3645}" srcOrd="1" destOrd="0" parTransId="{FDC4E64E-77AB-44C7-96DE-322A987435FF}" sibTransId="{372F93D3-8D75-4A69-B39E-EE3B3723CECE}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95532A1B-1AB6-0245-9B07-FFBB378B9A3A}" type="presOf" srcId="{84EA049D-D1FB-034F-AE37-5B68B98A69E0}" destId="{4D05D485-D23E-9047-B25A-66C2FDAB165F}" srcOrd="0" destOrd="0" presId="urn:microsoft.com/office/officeart/2005/8/layout/lProcess2"/>
    <dgm:cxn modelId="{ED004E1B-F2C4-FB43-9F52-8E7A196AD39F}" type="presOf" srcId="{2389570F-0B93-FE45-AC19-77ED287CFB0F}" destId="{9860A93D-D0F3-FB4E-9AA7-176E5A955820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95867227-D6CC-4227-A6FA-480D54B7A9AA}" srcId="{CB53FD4D-E7B0-4855-B05A-C8A9F1F7AB72}" destId="{7843C420-AF8D-4360-9F9B-679091CDAEB0}" srcOrd="1" destOrd="0" parTransId="{75C019ED-3337-43E9-B83D-34149DF52A53}" sibTransId="{D73A75DC-C87A-41FD-A7FC-C1080957A8BC}"/>
    <dgm:cxn modelId="{A0422528-60E7-FF45-84CA-AE8C012B2D6F}" srcId="{523BC0B2-0DA3-4C5E-B2A6-73B349D1C2ED}" destId="{CCD3BC22-E943-4C4F-AAE4-C07A1E831FF2}" srcOrd="1" destOrd="0" parTransId="{C1A53765-0C0D-1A44-BB97-F4972491F415}" sibTransId="{8682E35A-3789-7E45-B703-BCB8C8AAE5E0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6BC1DE35-819D-4F15-B21D-B4442B537A0D}" type="presOf" srcId="{AB7AA6CD-34E4-4DF8-A084-A39ABA1689E6}" destId="{A3F2912A-AB90-44F2-9BC2-0775C84B166D}" srcOrd="0" destOrd="0" presId="urn:microsoft.com/office/officeart/2005/8/layout/lProcess2"/>
    <dgm:cxn modelId="{4EE1393A-D079-B845-994A-B44013F6802F}" type="presOf" srcId="{1D5160CE-6E70-1747-8DE3-22275B2958D1}" destId="{CFE89312-EFD5-D540-AABD-CF27B7783414}" srcOrd="0" destOrd="0" presId="urn:microsoft.com/office/officeart/2005/8/layout/lProcess2"/>
    <dgm:cxn modelId="{7BCEE93B-FA46-4B52-9766-2832CCD38E44}" type="presOf" srcId="{751F817E-398E-41BE-A49C-8172E24C3645}" destId="{FDB0A845-B53E-410E-B276-31EDFB0B1435}" srcOrd="0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F28D6163-734A-3443-882C-D6B5835D967A}" type="presOf" srcId="{77552FC7-FD6D-284B-AEFC-08268164FE29}" destId="{500C51B7-A609-1C44-8D3B-5B7B2577B1FD}" srcOrd="0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70A5D159-9A5B-7043-91E4-110DAEA303FC}" srcId="{CB53FD4D-E7B0-4855-B05A-C8A9F1F7AB72}" destId="{2389570F-0B93-FE45-AC19-77ED287CFB0F}" srcOrd="2" destOrd="0" parTransId="{38DCC499-739C-904E-AC60-0B2410FCE7C1}" sibTransId="{2F4CDB32-AF0C-C347-91B7-D05641A5860B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44F328B4-FCA3-4F31-8537-F3E7D7862277}" srcId="{35DA90E3-8021-4875-AC5B-6EA22DA5E459}" destId="{AB7AA6CD-34E4-4DF8-A084-A39ABA1689E6}" srcOrd="1" destOrd="0" parTransId="{821941A0-4688-4D5E-867B-264A01FDFE31}" sibTransId="{361A3A26-ECE2-4F94-A24B-8B20A00FCD03}"/>
    <dgm:cxn modelId="{2A726EC9-F299-E144-912F-54D054A74CD6}" srcId="{35DA90E3-8021-4875-AC5B-6EA22DA5E459}" destId="{77552FC7-FD6D-284B-AEFC-08268164FE29}" srcOrd="2" destOrd="0" parTransId="{01073A22-4E20-7C4C-AD4D-7CC7FB9F4434}" sibTransId="{9412E151-1CF5-F549-9C74-D87A9E86DB1D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D9F6C1D7-6AE4-4751-BA88-17BC108F2BE0}" type="presOf" srcId="{7843C420-AF8D-4360-9F9B-679091CDAEB0}" destId="{D4E86268-0163-48E1-ADB3-999E7B36E396}" srcOrd="0" destOrd="0" presId="urn:microsoft.com/office/officeart/2005/8/layout/lProcess2"/>
    <dgm:cxn modelId="{149F2FDC-55AC-5E45-B773-068FEBA15424}" type="presOf" srcId="{CCD3BC22-E943-4C4F-AAE4-C07A1E831FF2}" destId="{AD834CD0-B802-0D47-B572-6BC9C11DC752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434624F1-194C-7A4B-A019-5000E97395F8}" srcId="{523BC0B2-0DA3-4C5E-B2A6-73B349D1C2ED}" destId="{1D5160CE-6E70-1747-8DE3-22275B2958D1}" srcOrd="2" destOrd="0" parTransId="{FB9B2069-94B9-E749-97D9-6F1FBFE2FA45}" sibTransId="{A2A7CAA0-B9FC-8440-9F99-8A50D692EA7B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6B3FA0E-2B1F-2F44-958F-C93018255CCB}" type="presParOf" srcId="{F61D42EF-B279-4445-B3E8-F8185E55A763}" destId="{66775BB0-EFF6-714C-B3B3-789A0799F3D1}" srcOrd="1" destOrd="0" presId="urn:microsoft.com/office/officeart/2005/8/layout/lProcess2"/>
    <dgm:cxn modelId="{45966BFD-9F51-0C4D-A4FD-A39A31681FC1}" type="presParOf" srcId="{F61D42EF-B279-4445-B3E8-F8185E55A763}" destId="{AD834CD0-B802-0D47-B572-6BC9C11DC752}" srcOrd="2" destOrd="0" presId="urn:microsoft.com/office/officeart/2005/8/layout/lProcess2"/>
    <dgm:cxn modelId="{F42EC059-ADDA-3F4A-95AA-9A9988E39284}" type="presParOf" srcId="{F61D42EF-B279-4445-B3E8-F8185E55A763}" destId="{D83FD05D-83CE-5B49-A319-AE64560A88A8}" srcOrd="3" destOrd="0" presId="urn:microsoft.com/office/officeart/2005/8/layout/lProcess2"/>
    <dgm:cxn modelId="{F025A3D9-7DC4-3D46-A994-B0DE368FD538}" type="presParOf" srcId="{F61D42EF-B279-4445-B3E8-F8185E55A763}" destId="{CFE89312-EFD5-D540-AABD-CF27B7783414}" srcOrd="4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A21E4862-5A3A-42D8-8B29-6FDFB9144645}" type="presParOf" srcId="{F5313BFE-969F-40E2-AB3E-6692FBFCC023}" destId="{DA6AD34A-2D91-46A2-B5AE-C9B2EBDE9090}" srcOrd="1" destOrd="0" presId="urn:microsoft.com/office/officeart/2005/8/layout/lProcess2"/>
    <dgm:cxn modelId="{E870F8FC-9621-4053-84E8-41A97A264429}" type="presParOf" srcId="{F5313BFE-969F-40E2-AB3E-6692FBFCC023}" destId="{FDB0A845-B53E-410E-B276-31EDFB0B1435}" srcOrd="2" destOrd="0" presId="urn:microsoft.com/office/officeart/2005/8/layout/lProcess2"/>
    <dgm:cxn modelId="{0665BA53-90A4-8648-9BF2-E2E2F8221089}" type="presParOf" srcId="{F5313BFE-969F-40E2-AB3E-6692FBFCC023}" destId="{ED23F926-8483-454B-88B3-2ED515DB2D3A}" srcOrd="3" destOrd="0" presId="urn:microsoft.com/office/officeart/2005/8/layout/lProcess2"/>
    <dgm:cxn modelId="{71F7A2B3-0A23-3A40-AF60-DC0FE4F2B96B}" type="presParOf" srcId="{F5313BFE-969F-40E2-AB3E-6692FBFCC023}" destId="{4D05D485-D23E-9047-B25A-66C2FDAB165F}" srcOrd="4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F9121567-E3A6-4A59-ABDE-39C8B526AC55}" type="presParOf" srcId="{CF1E9819-17EC-4A81-9B79-1F89BE267027}" destId="{296A20AF-E764-47CC-ACDB-DF206B0A6165}" srcOrd="1" destOrd="0" presId="urn:microsoft.com/office/officeart/2005/8/layout/lProcess2"/>
    <dgm:cxn modelId="{E513F9B0-1BC0-44E1-B0AD-00FD9FCE1E08}" type="presParOf" srcId="{CF1E9819-17EC-4A81-9B79-1F89BE267027}" destId="{A3F2912A-AB90-44F2-9BC2-0775C84B166D}" srcOrd="2" destOrd="0" presId="urn:microsoft.com/office/officeart/2005/8/layout/lProcess2"/>
    <dgm:cxn modelId="{704447F8-5D5B-1741-998D-A2469594C52C}" type="presParOf" srcId="{CF1E9819-17EC-4A81-9B79-1F89BE267027}" destId="{DB73F514-84F6-E94A-A635-CE2041F62955}" srcOrd="3" destOrd="0" presId="urn:microsoft.com/office/officeart/2005/8/layout/lProcess2"/>
    <dgm:cxn modelId="{E968BCE6-54E9-7647-9FF8-B27C405B74D3}" type="presParOf" srcId="{CF1E9819-17EC-4A81-9B79-1F89BE267027}" destId="{500C51B7-A609-1C44-8D3B-5B7B2577B1FD}" srcOrd="4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56913AB9-D9B4-4B23-9C10-604CD82767DE}" type="presParOf" srcId="{A169BEAA-8957-4169-9AF2-7B57EF85E15D}" destId="{5D441472-90D6-48E1-BCE0-73D16D51C482}" srcOrd="1" destOrd="0" presId="urn:microsoft.com/office/officeart/2005/8/layout/lProcess2"/>
    <dgm:cxn modelId="{B153F73C-9310-45E3-BDF8-B63CC2E0FFDF}" type="presParOf" srcId="{A169BEAA-8957-4169-9AF2-7B57EF85E15D}" destId="{D4E86268-0163-48E1-ADB3-999E7B36E396}" srcOrd="2" destOrd="0" presId="urn:microsoft.com/office/officeart/2005/8/layout/lProcess2"/>
    <dgm:cxn modelId="{38790985-DBC9-1F45-A14F-8E18D36A0D21}" type="presParOf" srcId="{A169BEAA-8957-4169-9AF2-7B57EF85E15D}" destId="{1B38612B-FDCE-3043-BB64-09763AA5E360}" srcOrd="3" destOrd="0" presId="urn:microsoft.com/office/officeart/2005/8/layout/lProcess2"/>
    <dgm:cxn modelId="{62944466-3A91-4F48-9DD1-C9A79B69D216}" type="presParOf" srcId="{A169BEAA-8957-4169-9AF2-7B57EF85E15D}" destId="{9860A93D-D0F3-FB4E-9AA7-176E5A95582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الرجل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موظف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2469CF-B542-FB49-9F6D-44EBFD06F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A7C71C00-77B7-E74C-BCED-19105F433567}" type="parTrans" cxnId="{2C85BE3C-3809-6847-95F2-C7D849F5CFFE}">
      <dgm:prSet/>
      <dgm:spPr/>
    </dgm:pt>
    <dgm:pt modelId="{EC0ABB06-B178-6044-B9A1-4F5E05420E51}" type="sibTrans" cxnId="{2C85BE3C-3809-6847-95F2-C7D849F5CFFE}">
      <dgm:prSet/>
      <dgm:spPr/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3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3"/>
      <dgm:spPr/>
    </dgm:pt>
    <dgm:pt modelId="{1EF56803-F688-4532-87EE-82D5F362FBD1}" type="pres">
      <dgm:prSet presAssocID="{5A572B3C-5707-4FDF-A4F8-AC5F886892E0}" presName="textNode" presStyleLbl="bgShp" presStyleIdx="1" presStyleCnt="3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BA04703D-204C-CA4B-8357-2353BCE5048D}" type="pres">
      <dgm:prSet presAssocID="{822469CF-B542-FB49-9F6D-44EBFD06FE71}" presName="childNode" presStyleLbl="node1" presStyleIdx="1" presStyleCnt="3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3"/>
      <dgm:spPr/>
    </dgm:pt>
    <dgm:pt modelId="{0C86DE4A-08AF-47F3-B01F-4163CBF10FCC}" type="pres">
      <dgm:prSet presAssocID="{35DA90E3-8021-4875-AC5B-6EA22DA5E459}" presName="textNode" presStyleLbl="bgShp" presStyleIdx="2" presStyleCnt="3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32DAB415-82A3-E540-A902-310725E38EC4}" type="presOf" srcId="{822469CF-B542-FB49-9F6D-44EBFD06FE71}" destId="{BA04703D-204C-CA4B-8357-2353BCE5048D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2C85BE3C-3809-6847-95F2-C7D849F5CFFE}" srcId="{5A572B3C-5707-4FDF-A4F8-AC5F886892E0}" destId="{822469CF-B542-FB49-9F6D-44EBFD06FE71}" srcOrd="0" destOrd="0" parTransId="{A7C71C00-77B7-E74C-BCED-19105F433567}" sibTransId="{EC0ABB06-B178-6044-B9A1-4F5E05420E51}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53319D3F-9A70-494B-9775-B2EAD588A72A}" type="presParOf" srcId="{F5313BFE-969F-40E2-AB3E-6692FBFCC023}" destId="{BA04703D-204C-CA4B-8357-2353BCE5048D}" srcOrd="0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58D40B-CAD2-445D-BA8B-475BFC6293D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63DF5E4C-4B34-4E9C-88B0-A416ACA82A4A}" type="sib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80D72D-1595-4709-98A6-69BB15BA3AD6}" type="par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الجديد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A0A3B58-1481-47B3-B860-A59D87AE408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95172A1-EA0F-40A0-B912-5C87CD5584F1}" type="sib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B00EE6-70CC-48FE-823D-66E7DC1E549A}" type="par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3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3"/>
      <dgm:spPr/>
    </dgm:pt>
    <dgm:pt modelId="{7F6A3DCC-5C4A-4DA0-A9B6-0E93A1BB159E}" type="pres">
      <dgm:prSet presAssocID="{2E6FB10D-CEFA-4AD7-98F6-361F234D2612}" presName="textNode" presStyleLbl="bgShp" presStyleIdx="1" presStyleCnt="3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3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07C67DB4-22A9-4381-A474-0A1FA524B8AD}" type="pres">
      <dgm:prSet presAssocID="{FA0A3B58-1481-47B3-B860-A59D87AE4081}" presName="compNode" presStyleCnt="0"/>
      <dgm:spPr/>
    </dgm:pt>
    <dgm:pt modelId="{CED2303B-6973-4894-83B7-359CAA3F150C}" type="pres">
      <dgm:prSet presAssocID="{FA0A3B58-1481-47B3-B860-A59D87AE4081}" presName="aNode" presStyleLbl="bgShp" presStyleIdx="2" presStyleCnt="3"/>
      <dgm:spPr/>
    </dgm:pt>
    <dgm:pt modelId="{BE699984-D7A4-4C09-8531-7445C4FC3761}" type="pres">
      <dgm:prSet presAssocID="{FA0A3B58-1481-47B3-B860-A59D87AE4081}" presName="textNode" presStyleLbl="bgShp" presStyleIdx="2" presStyleCnt="3"/>
      <dgm:spPr/>
    </dgm:pt>
    <dgm:pt modelId="{76B45CA4-0B55-4A00-9D2D-BC8B1468313B}" type="pres">
      <dgm:prSet presAssocID="{FA0A3B58-1481-47B3-B860-A59D87AE4081}" presName="compChildNode" presStyleCnt="0"/>
      <dgm:spPr/>
    </dgm:pt>
    <dgm:pt modelId="{2580FD32-F4D8-49DE-80E1-ECAE4F1BD4C7}" type="pres">
      <dgm:prSet presAssocID="{FA0A3B58-1481-47B3-B860-A59D87AE4081}" presName="theInnerList" presStyleCnt="0"/>
      <dgm:spPr/>
    </dgm:pt>
    <dgm:pt modelId="{EA89E3A7-53F8-4FD3-B557-9008180F15EF}" type="pres">
      <dgm:prSet presAssocID="{E958D40B-CAD2-445D-BA8B-475BFC6293DD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A54E2B23-DA6E-4ECA-A039-95C85F54824E}" srcId="{FA0A3B58-1481-47B3-B860-A59D87AE4081}" destId="{E958D40B-CAD2-445D-BA8B-475BFC6293DD}" srcOrd="0" destOrd="0" parTransId="{D080D72D-1595-4709-98A6-69BB15BA3AD6}" sibTransId="{63DF5E4C-4B34-4E9C-88B0-A416ACA82A4A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E6E0F738-DB2D-4097-977B-8F6B5995CC09}" srcId="{D58F48B4-F030-4267-8A21-C6232D869394}" destId="{FA0A3B58-1481-47B3-B860-A59D87AE4081}" srcOrd="2" destOrd="0" parTransId="{D0B00EE6-70CC-48FE-823D-66E7DC1E549A}" sibTransId="{B95172A1-EA0F-40A0-B912-5C87CD5584F1}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AC50574C-E176-4344-A730-08807A8EF98B}" type="presOf" srcId="{E958D40B-CAD2-445D-BA8B-475BFC6293DD}" destId="{EA89E3A7-53F8-4FD3-B557-9008180F15EF}" srcOrd="0" destOrd="0" presId="urn:microsoft.com/office/officeart/2005/8/layout/lProcess2"/>
    <dgm:cxn modelId="{4AB4FB6F-1AD5-4549-8C58-C18A321D6D5E}" type="presOf" srcId="{FA0A3B58-1481-47B3-B860-A59D87AE4081}" destId="{CED2303B-6973-4894-83B7-359CAA3F150C}" srcOrd="0" destOrd="0" presId="urn:microsoft.com/office/officeart/2005/8/layout/lProcess2"/>
    <dgm:cxn modelId="{CD5A9672-AD50-4B7B-AABF-F4EF4F10404B}" type="presOf" srcId="{FA0A3B58-1481-47B3-B860-A59D87AE4081}" destId="{BE699984-D7A4-4C09-8531-7445C4FC3761}" srcOrd="1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1ED2CAB3-FC21-46E2-A7F4-8425FDEFC85E}" type="presParOf" srcId="{FCCB9DFF-FC85-40A8-B0EA-51C524D27473}" destId="{07C67DB4-22A9-4381-A474-0A1FA524B8AD}" srcOrd="4" destOrd="0" presId="urn:microsoft.com/office/officeart/2005/8/layout/lProcess2"/>
    <dgm:cxn modelId="{CBE3FB1D-081B-4F7F-8047-E481EEED8D13}" type="presParOf" srcId="{07C67DB4-22A9-4381-A474-0A1FA524B8AD}" destId="{CED2303B-6973-4894-83B7-359CAA3F150C}" srcOrd="0" destOrd="0" presId="urn:microsoft.com/office/officeart/2005/8/layout/lProcess2"/>
    <dgm:cxn modelId="{5628FA0E-55BD-4E21-84BE-F28F84ADA950}" type="presParOf" srcId="{07C67DB4-22A9-4381-A474-0A1FA524B8AD}" destId="{BE699984-D7A4-4C09-8531-7445C4FC3761}" srcOrd="1" destOrd="0" presId="urn:microsoft.com/office/officeart/2005/8/layout/lProcess2"/>
    <dgm:cxn modelId="{67E4F996-F776-44A5-80C1-C1B85165ADE8}" type="presParOf" srcId="{07C67DB4-22A9-4381-A474-0A1FA524B8AD}" destId="{76B45CA4-0B55-4A00-9D2D-BC8B1468313B}" srcOrd="2" destOrd="0" presId="urn:microsoft.com/office/officeart/2005/8/layout/lProcess2"/>
    <dgm:cxn modelId="{A49894E5-982C-4D85-89D7-F777019CBB66}" type="presParOf" srcId="{76B45CA4-0B55-4A00-9D2D-BC8B1468313B}" destId="{2580FD32-F4D8-49DE-80E1-ECAE4F1BD4C7}" srcOrd="0" destOrd="0" presId="urn:microsoft.com/office/officeart/2005/8/layout/lProcess2"/>
    <dgm:cxn modelId="{17BBA909-A734-4490-B27B-9C59B3B74808}" type="presParOf" srcId="{2580FD32-F4D8-49DE-80E1-ECAE4F1BD4C7}" destId="{EA89E3A7-53F8-4FD3-B557-9008180F15E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قرأ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 custT="1"/>
      <dgm:spPr/>
      <dgm:t>
        <a:bodyPr/>
        <a:lstStyle/>
        <a:p>
          <a:pPr rtl="1"/>
          <a:r>
            <a:rPr lang="ar-SA" sz="27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 custT="1"/>
      <dgm:spPr/>
      <dgm:t>
        <a:bodyPr/>
        <a:lstStyle/>
        <a:p>
          <a:pPr rtl="1"/>
          <a:r>
            <a:rPr lang="ar-SA" sz="27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7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 custT="1"/>
      <dgm:spPr/>
      <dgm:t>
        <a:bodyPr/>
        <a:lstStyle/>
        <a:p>
          <a:pPr rtl="1"/>
          <a:r>
            <a:rPr lang="ar-SA" sz="27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7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الذكيّ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 custT="1"/>
      <dgm:spPr/>
      <dgm:t>
        <a:bodyPr/>
        <a:lstStyle/>
        <a:p>
          <a:pPr rtl="1"/>
          <a:r>
            <a:rPr lang="ar-SA" sz="27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7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4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1" presStyleCnt="4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2" presStyleCnt="4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يأكل 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 custT="1"/>
      <dgm:spPr/>
      <dgm:t>
        <a:bodyPr/>
        <a:lstStyle/>
        <a:p>
          <a:pPr rtl="1"/>
          <a:r>
            <a:rPr lang="ar-SA" sz="3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 custT="1"/>
      <dgm:spPr/>
      <dgm:t>
        <a:bodyPr/>
        <a:lstStyle/>
        <a:p>
          <a:pPr rtl="1"/>
          <a:r>
            <a:rPr lang="ar-SA" sz="3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30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الولد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 custT="1"/>
      <dgm:spPr/>
      <dgm:t>
        <a:bodyPr/>
        <a:lstStyle/>
        <a:p>
          <a:pPr rtl="1"/>
          <a:r>
            <a:rPr lang="ar-SA" sz="3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30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التفاحة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 custT="1"/>
      <dgm:spPr/>
      <dgm:t>
        <a:bodyPr/>
        <a:lstStyle/>
        <a:p>
          <a:pPr rtl="1"/>
          <a:r>
            <a:rPr lang="ar-SA" sz="3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sz="30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الجميلة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4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1" presStyleCnt="4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2" presStyleCnt="4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23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المدرس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sz="23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الناجح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 custT="1"/>
      <dgm:spPr/>
      <dgm:t>
        <a:bodyPr/>
        <a:lstStyle/>
        <a:p>
          <a:pPr rtl="1"/>
          <a:r>
            <a:rPr lang="ar-SA" sz="23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3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4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1" presStyleCnt="4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2" presStyleCnt="4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الرجل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موظف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2469CF-B542-FB49-9F6D-44EBFD06F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A7C71C00-77B7-E74C-BCED-19105F433567}" type="parTrans" cxnId="{2C85BE3C-3809-6847-95F2-C7D849F5CFFE}">
      <dgm:prSet/>
      <dgm:spPr/>
    </dgm:pt>
    <dgm:pt modelId="{EC0ABB06-B178-6044-B9A1-4F5E05420E51}" type="sibTrans" cxnId="{2C85BE3C-3809-6847-95F2-C7D849F5CFFE}">
      <dgm:prSet/>
      <dgm:spPr/>
    </dgm:pt>
    <dgm:pt modelId="{0223BA27-C45E-6F40-B757-B493005A30E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4A396F6-9566-CD42-81B4-6B4586CCF4CA}" type="parTrans" cxnId="{718B9778-D2C2-F245-B772-C2F571A8C08E}">
      <dgm:prSet/>
      <dgm:spPr/>
    </dgm:pt>
    <dgm:pt modelId="{600B0879-1B39-6C48-B239-B8C0C07162FA}" type="sibTrans" cxnId="{718B9778-D2C2-F245-B772-C2F571A8C08E}">
      <dgm:prSet/>
      <dgm:spPr/>
    </dgm:pt>
    <dgm:pt modelId="{713BC4C2-434A-9445-9ED1-E8B174999A5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5694CCDA-2F43-EB4F-BFE9-BFDC1ADABBAD}" type="parTrans" cxnId="{449798F4-F492-7240-91A9-8F756F1E80DA}">
      <dgm:prSet/>
      <dgm:spPr/>
    </dgm:pt>
    <dgm:pt modelId="{3F51469E-EAAD-F643-8A82-DDFAB854DE50}" type="sibTrans" cxnId="{449798F4-F492-7240-91A9-8F756F1E80DA}">
      <dgm:prSet/>
      <dgm:spPr/>
    </dgm:pt>
    <dgm:pt modelId="{1C6892E0-4729-B742-8A61-88658FAD284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ECE0E26-C19B-CE4A-8DF2-14E9FB3BDA21}" type="parTrans" cxnId="{72722A2E-D670-2D4F-8C33-BAC59BDD4CA9}">
      <dgm:prSet/>
      <dgm:spPr/>
    </dgm:pt>
    <dgm:pt modelId="{B1317756-2E09-CF4C-B926-D8C345015A09}" type="sibTrans" cxnId="{72722A2E-D670-2D4F-8C33-BAC59BDD4CA9}">
      <dgm:prSet/>
      <dgm:spPr/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6">
        <dgm:presLayoutVars>
          <dgm:bulletEnabled val="1"/>
        </dgm:presLayoutVars>
      </dgm:prSet>
      <dgm:spPr/>
    </dgm:pt>
    <dgm:pt modelId="{29D11086-E7EA-E44F-9741-3C66D266416E}" type="pres">
      <dgm:prSet presAssocID="{80C49AF1-FCE1-4222-BB16-489548276857}" presName="aSpace2" presStyleCnt="0"/>
      <dgm:spPr/>
    </dgm:pt>
    <dgm:pt modelId="{396F7D71-C0C9-6447-9627-820A79F6712E}" type="pres">
      <dgm:prSet presAssocID="{0223BA27-C45E-6F40-B757-B493005A30EF}" presName="childNode" presStyleLbl="node1" presStyleIdx="1" presStyleCnt="6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3"/>
      <dgm:spPr/>
    </dgm:pt>
    <dgm:pt modelId="{1EF56803-F688-4532-87EE-82D5F362FBD1}" type="pres">
      <dgm:prSet presAssocID="{5A572B3C-5707-4FDF-A4F8-AC5F886892E0}" presName="textNode" presStyleLbl="bgShp" presStyleIdx="1" presStyleCnt="3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BA04703D-204C-CA4B-8357-2353BCE5048D}" type="pres">
      <dgm:prSet presAssocID="{822469CF-B542-FB49-9F6D-44EBFD06FE71}" presName="childNode" presStyleLbl="node1" presStyleIdx="2" presStyleCnt="6">
        <dgm:presLayoutVars>
          <dgm:bulletEnabled val="1"/>
        </dgm:presLayoutVars>
      </dgm:prSet>
      <dgm:spPr/>
    </dgm:pt>
    <dgm:pt modelId="{6F31B586-C1AC-A642-8002-54309818C6FF}" type="pres">
      <dgm:prSet presAssocID="{822469CF-B542-FB49-9F6D-44EBFD06FE71}" presName="aSpace2" presStyleCnt="0"/>
      <dgm:spPr/>
    </dgm:pt>
    <dgm:pt modelId="{9259A5B6-425B-694D-8E23-8DCC0C8F61E3}" type="pres">
      <dgm:prSet presAssocID="{713BC4C2-434A-9445-9ED1-E8B174999A53}" presName="childNode" presStyleLbl="node1" presStyleIdx="3" presStyleCnt="6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3"/>
      <dgm:spPr/>
    </dgm:pt>
    <dgm:pt modelId="{0C86DE4A-08AF-47F3-B01F-4163CBF10FCC}" type="pres">
      <dgm:prSet presAssocID="{35DA90E3-8021-4875-AC5B-6EA22DA5E459}" presName="textNode" presStyleLbl="bgShp" presStyleIdx="2" presStyleCnt="3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4" presStyleCnt="6">
        <dgm:presLayoutVars>
          <dgm:bulletEnabled val="1"/>
        </dgm:presLayoutVars>
      </dgm:prSet>
      <dgm:spPr/>
    </dgm:pt>
    <dgm:pt modelId="{F96BF0BB-C572-A54D-BC01-9326E388033C}" type="pres">
      <dgm:prSet presAssocID="{C3C8ED66-6814-4E0F-B6D7-B614518D7B59}" presName="aSpace2" presStyleCnt="0"/>
      <dgm:spPr/>
    </dgm:pt>
    <dgm:pt modelId="{C5B4B62F-029A-2645-BEE1-128788EE62E0}" type="pres">
      <dgm:prSet presAssocID="{1C6892E0-4729-B742-8A61-88658FAD284E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90775E01-BBFD-E642-A588-2E37BE91D394}" type="presOf" srcId="{0223BA27-C45E-6F40-B757-B493005A30EF}" destId="{396F7D71-C0C9-6447-9627-820A79F6712E}" srcOrd="0" destOrd="0" presId="urn:microsoft.com/office/officeart/2005/8/layout/lProcess2"/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32DAB415-82A3-E540-A902-310725E38EC4}" type="presOf" srcId="{822469CF-B542-FB49-9F6D-44EBFD06FE71}" destId="{BA04703D-204C-CA4B-8357-2353BCE5048D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72722A2E-D670-2D4F-8C33-BAC59BDD4CA9}" srcId="{35DA90E3-8021-4875-AC5B-6EA22DA5E459}" destId="{1C6892E0-4729-B742-8A61-88658FAD284E}" srcOrd="1" destOrd="0" parTransId="{FECE0E26-C19B-CE4A-8DF2-14E9FB3BDA21}" sibTransId="{B1317756-2E09-CF4C-B926-D8C345015A09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2C85BE3C-3809-6847-95F2-C7D849F5CFFE}" srcId="{5A572B3C-5707-4FDF-A4F8-AC5F886892E0}" destId="{822469CF-B542-FB49-9F6D-44EBFD06FE71}" srcOrd="0" destOrd="0" parTransId="{A7C71C00-77B7-E74C-BCED-19105F433567}" sibTransId="{EC0ABB06-B178-6044-B9A1-4F5E05420E51}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58189A4E-F23D-734D-BC9D-B16E0444FC1F}" type="presOf" srcId="{713BC4C2-434A-9445-9ED1-E8B174999A53}" destId="{9259A5B6-425B-694D-8E23-8DCC0C8F61E3}" srcOrd="0" destOrd="0" presId="urn:microsoft.com/office/officeart/2005/8/layout/lProcess2"/>
    <dgm:cxn modelId="{718B9778-D2C2-F245-B772-C2F571A8C08E}" srcId="{523BC0B2-0DA3-4C5E-B2A6-73B349D1C2ED}" destId="{0223BA27-C45E-6F40-B757-B493005A30EF}" srcOrd="1" destOrd="0" parTransId="{24A396F6-9566-CD42-81B4-6B4586CCF4CA}" sibTransId="{600B0879-1B39-6C48-B239-B8C0C07162FA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EBF62C7-4714-5846-884D-939AB5D7F6C0}" type="presOf" srcId="{1C6892E0-4729-B742-8A61-88658FAD284E}" destId="{C5B4B62F-029A-2645-BEE1-128788EE62E0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449798F4-F492-7240-91A9-8F756F1E80DA}" srcId="{5A572B3C-5707-4FDF-A4F8-AC5F886892E0}" destId="{713BC4C2-434A-9445-9ED1-E8B174999A53}" srcOrd="1" destOrd="0" parTransId="{5694CCDA-2F43-EB4F-BFE9-BFDC1ADABBAD}" sibTransId="{3F51469E-EAAD-F643-8A82-DDFAB854DE50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624CB81E-6391-8945-9BB8-D689315EDC12}" type="presParOf" srcId="{F61D42EF-B279-4445-B3E8-F8185E55A763}" destId="{29D11086-E7EA-E44F-9741-3C66D266416E}" srcOrd="1" destOrd="0" presId="urn:microsoft.com/office/officeart/2005/8/layout/lProcess2"/>
    <dgm:cxn modelId="{51BEC3F2-5E66-AD4C-97E0-C5B4F0558748}" type="presParOf" srcId="{F61D42EF-B279-4445-B3E8-F8185E55A763}" destId="{396F7D71-C0C9-6447-9627-820A79F6712E}" srcOrd="2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53319D3F-9A70-494B-9775-B2EAD588A72A}" type="presParOf" srcId="{F5313BFE-969F-40E2-AB3E-6692FBFCC023}" destId="{BA04703D-204C-CA4B-8357-2353BCE5048D}" srcOrd="0" destOrd="0" presId="urn:microsoft.com/office/officeart/2005/8/layout/lProcess2"/>
    <dgm:cxn modelId="{976EE8EC-9132-824B-B1E8-0CDC87602ACF}" type="presParOf" srcId="{F5313BFE-969F-40E2-AB3E-6692FBFCC023}" destId="{6F31B586-C1AC-A642-8002-54309818C6FF}" srcOrd="1" destOrd="0" presId="urn:microsoft.com/office/officeart/2005/8/layout/lProcess2"/>
    <dgm:cxn modelId="{03CEF1B4-0B1F-484D-9821-CE4772E18E49}" type="presParOf" srcId="{F5313BFE-969F-40E2-AB3E-6692FBFCC023}" destId="{9259A5B6-425B-694D-8E23-8DCC0C8F61E3}" srcOrd="2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9DF47C2F-60A4-6346-927F-DC1D07B44CA1}" type="presParOf" srcId="{CF1E9819-17EC-4A81-9B79-1F89BE267027}" destId="{F96BF0BB-C572-A54D-BC01-9326E388033C}" srcOrd="1" destOrd="0" presId="urn:microsoft.com/office/officeart/2005/8/layout/lProcess2"/>
    <dgm:cxn modelId="{B8F0CCA1-7E2E-F24F-851B-76F5D5FB5CF7}" type="presParOf" srcId="{CF1E9819-17EC-4A81-9B79-1F89BE267027}" destId="{C5B4B62F-029A-2645-BEE1-128788EE62E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58D40B-CAD2-445D-BA8B-475BFC6293D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63DF5E4C-4B34-4E9C-88B0-A416ACA82A4A}" type="sib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80D72D-1595-4709-98A6-69BB15BA3AD6}" type="par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الجديد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A0A3B58-1481-47B3-B860-A59D87AE408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95172A1-EA0F-40A0-B912-5C87CD5584F1}" type="sib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B00EE6-70CC-48FE-823D-66E7DC1E549A}" type="par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E2966F-9022-9745-AEB8-7437E024DE2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7BDDA5A-0DA9-9B46-AD39-56144BA48BA9}" type="parTrans" cxnId="{942DD13F-E77D-CF40-B4F6-798ED98F3B6A}">
      <dgm:prSet/>
      <dgm:spPr/>
    </dgm:pt>
    <dgm:pt modelId="{73319878-E1B9-F34A-963A-1AEB155EF4F2}" type="sibTrans" cxnId="{942DD13F-E77D-CF40-B4F6-798ED98F3B6A}">
      <dgm:prSet/>
      <dgm:spPr/>
    </dgm:pt>
    <dgm:pt modelId="{847EF8AE-A190-F642-95C1-C68AF2423B65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6309954-50F9-3941-986C-9E33C0EB717D}" type="parTrans" cxnId="{A9CEFD99-DB97-AF4A-819B-68425527FEB0}">
      <dgm:prSet/>
      <dgm:spPr/>
    </dgm:pt>
    <dgm:pt modelId="{742B5260-6098-E345-BE5C-EA0DB405E333}" type="sibTrans" cxnId="{A9CEFD99-DB97-AF4A-819B-68425527FEB0}">
      <dgm:prSet/>
      <dgm:spPr/>
    </dgm:pt>
    <dgm:pt modelId="{3D58154D-151B-6744-BC34-8846F71F8478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DDADC97A-71B2-FA4D-AE95-55ECCFB74A05}" type="parTrans" cxnId="{609494ED-B583-8241-ABA5-8D8FBB18345B}">
      <dgm:prSet/>
      <dgm:spPr/>
    </dgm:pt>
    <dgm:pt modelId="{9933E138-BBA8-7440-BBAA-EC41F1C410BE}" type="sibTrans" cxnId="{609494ED-B583-8241-ABA5-8D8FBB18345B}">
      <dgm:prSet/>
      <dgm:spPr/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6">
        <dgm:presLayoutVars>
          <dgm:bulletEnabled val="1"/>
        </dgm:presLayoutVars>
      </dgm:prSet>
      <dgm:spPr/>
    </dgm:pt>
    <dgm:pt modelId="{CC67AAF1-C1F8-E440-A2B2-71039AA544D0}" type="pres">
      <dgm:prSet presAssocID="{3C2747EA-788A-49C0-B694-F7BB989ABCEB}" presName="aSpace2" presStyleCnt="0"/>
      <dgm:spPr/>
    </dgm:pt>
    <dgm:pt modelId="{1DBD6B7A-A231-B844-B308-01A51E978E27}" type="pres">
      <dgm:prSet presAssocID="{89E2966F-9022-9745-AEB8-7437E024DE24}" presName="childNode" presStyleLbl="node1" presStyleIdx="1" presStyleCnt="6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3"/>
      <dgm:spPr/>
    </dgm:pt>
    <dgm:pt modelId="{7F6A3DCC-5C4A-4DA0-A9B6-0E93A1BB159E}" type="pres">
      <dgm:prSet presAssocID="{2E6FB10D-CEFA-4AD7-98F6-361F234D2612}" presName="textNode" presStyleLbl="bgShp" presStyleIdx="1" presStyleCnt="3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2" presStyleCnt="6">
        <dgm:presLayoutVars>
          <dgm:bulletEnabled val="1"/>
        </dgm:presLayoutVars>
      </dgm:prSet>
      <dgm:spPr/>
    </dgm:pt>
    <dgm:pt modelId="{3D50530C-C94B-AA42-B1A4-BBDA2381F5D2}" type="pres">
      <dgm:prSet presAssocID="{ADD7E505-9690-470C-A1EB-D4B38121B7ED}" presName="aSpace2" presStyleCnt="0"/>
      <dgm:spPr/>
    </dgm:pt>
    <dgm:pt modelId="{7C6FFF2F-7F41-6643-A3F9-4BA8B79D53C1}" type="pres">
      <dgm:prSet presAssocID="{847EF8AE-A190-F642-95C1-C68AF2423B65}" presName="childNode" presStyleLbl="node1" presStyleIdx="3" presStyleCnt="6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07C67DB4-22A9-4381-A474-0A1FA524B8AD}" type="pres">
      <dgm:prSet presAssocID="{FA0A3B58-1481-47B3-B860-A59D87AE4081}" presName="compNode" presStyleCnt="0"/>
      <dgm:spPr/>
    </dgm:pt>
    <dgm:pt modelId="{CED2303B-6973-4894-83B7-359CAA3F150C}" type="pres">
      <dgm:prSet presAssocID="{FA0A3B58-1481-47B3-B860-A59D87AE4081}" presName="aNode" presStyleLbl="bgShp" presStyleIdx="2" presStyleCnt="3"/>
      <dgm:spPr/>
    </dgm:pt>
    <dgm:pt modelId="{BE699984-D7A4-4C09-8531-7445C4FC3761}" type="pres">
      <dgm:prSet presAssocID="{FA0A3B58-1481-47B3-B860-A59D87AE4081}" presName="textNode" presStyleLbl="bgShp" presStyleIdx="2" presStyleCnt="3"/>
      <dgm:spPr/>
    </dgm:pt>
    <dgm:pt modelId="{76B45CA4-0B55-4A00-9D2D-BC8B1468313B}" type="pres">
      <dgm:prSet presAssocID="{FA0A3B58-1481-47B3-B860-A59D87AE4081}" presName="compChildNode" presStyleCnt="0"/>
      <dgm:spPr/>
    </dgm:pt>
    <dgm:pt modelId="{2580FD32-F4D8-49DE-80E1-ECAE4F1BD4C7}" type="pres">
      <dgm:prSet presAssocID="{FA0A3B58-1481-47B3-B860-A59D87AE4081}" presName="theInnerList" presStyleCnt="0"/>
      <dgm:spPr/>
    </dgm:pt>
    <dgm:pt modelId="{EA89E3A7-53F8-4FD3-B557-9008180F15EF}" type="pres">
      <dgm:prSet presAssocID="{E958D40B-CAD2-445D-BA8B-475BFC6293DD}" presName="childNode" presStyleLbl="node1" presStyleIdx="4" presStyleCnt="6">
        <dgm:presLayoutVars>
          <dgm:bulletEnabled val="1"/>
        </dgm:presLayoutVars>
      </dgm:prSet>
      <dgm:spPr/>
    </dgm:pt>
    <dgm:pt modelId="{BA62ACA3-A6B4-0249-B4DF-CB055F6D51BC}" type="pres">
      <dgm:prSet presAssocID="{E958D40B-CAD2-445D-BA8B-475BFC6293DD}" presName="aSpace2" presStyleCnt="0"/>
      <dgm:spPr/>
    </dgm:pt>
    <dgm:pt modelId="{28FD7C3D-B41F-474F-AB62-EFD8A8FAEA5D}" type="pres">
      <dgm:prSet presAssocID="{3D58154D-151B-6744-BC34-8846F71F8478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CA5D4304-9AC6-D743-BDA0-2328378138C6}" type="presOf" srcId="{847EF8AE-A190-F642-95C1-C68AF2423B65}" destId="{7C6FFF2F-7F41-6643-A3F9-4BA8B79D53C1}" srcOrd="0" destOrd="0" presId="urn:microsoft.com/office/officeart/2005/8/layout/lProcess2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A54E2B23-DA6E-4ECA-A039-95C85F54824E}" srcId="{FA0A3B58-1481-47B3-B860-A59D87AE4081}" destId="{E958D40B-CAD2-445D-BA8B-475BFC6293DD}" srcOrd="0" destOrd="0" parTransId="{D080D72D-1595-4709-98A6-69BB15BA3AD6}" sibTransId="{63DF5E4C-4B34-4E9C-88B0-A416ACA82A4A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E6E0F738-DB2D-4097-977B-8F6B5995CC09}" srcId="{D58F48B4-F030-4267-8A21-C6232D869394}" destId="{FA0A3B58-1481-47B3-B860-A59D87AE4081}" srcOrd="2" destOrd="0" parTransId="{D0B00EE6-70CC-48FE-823D-66E7DC1E549A}" sibTransId="{B95172A1-EA0F-40A0-B912-5C87CD5584F1}"/>
    <dgm:cxn modelId="{942DD13F-E77D-CF40-B4F6-798ED98F3B6A}" srcId="{523BC0B2-0DA3-4C5E-B2A6-73B349D1C2ED}" destId="{89E2966F-9022-9745-AEB8-7437E024DE24}" srcOrd="1" destOrd="0" parTransId="{97BDDA5A-0DA9-9B46-AD39-56144BA48BA9}" sibTransId="{73319878-E1B9-F34A-963A-1AEB155EF4F2}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AC50574C-E176-4344-A730-08807A8EF98B}" type="presOf" srcId="{E958D40B-CAD2-445D-BA8B-475BFC6293DD}" destId="{EA89E3A7-53F8-4FD3-B557-9008180F15EF}" srcOrd="0" destOrd="0" presId="urn:microsoft.com/office/officeart/2005/8/layout/lProcess2"/>
    <dgm:cxn modelId="{4AB4FB6F-1AD5-4549-8C58-C18A321D6D5E}" type="presOf" srcId="{FA0A3B58-1481-47B3-B860-A59D87AE4081}" destId="{CED2303B-6973-4894-83B7-359CAA3F150C}" srcOrd="0" destOrd="0" presId="urn:microsoft.com/office/officeart/2005/8/layout/lProcess2"/>
    <dgm:cxn modelId="{CD5A9672-AD50-4B7B-AABF-F4EF4F10404B}" type="presOf" srcId="{FA0A3B58-1481-47B3-B860-A59D87AE4081}" destId="{BE699984-D7A4-4C09-8531-7445C4FC3761}" srcOrd="1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A9CEFD99-DB97-AF4A-819B-68425527FEB0}" srcId="{2E6FB10D-CEFA-4AD7-98F6-361F234D2612}" destId="{847EF8AE-A190-F642-95C1-C68AF2423B65}" srcOrd="1" destOrd="0" parTransId="{B6309954-50F9-3941-986C-9E33C0EB717D}" sibTransId="{742B5260-6098-E345-BE5C-EA0DB405E333}"/>
    <dgm:cxn modelId="{A91624A1-6026-1E4A-AE1E-E7CC3F8DBB3E}" type="presOf" srcId="{3D58154D-151B-6744-BC34-8846F71F8478}" destId="{28FD7C3D-B41F-474F-AB62-EFD8A8FAEA5D}" srcOrd="0" destOrd="0" presId="urn:microsoft.com/office/officeart/2005/8/layout/lProcess2"/>
    <dgm:cxn modelId="{5D4E88AF-358D-3046-9320-482B2BB1B572}" type="presOf" srcId="{89E2966F-9022-9745-AEB8-7437E024DE24}" destId="{1DBD6B7A-A231-B844-B308-01A51E978E27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609494ED-B583-8241-ABA5-8D8FBB18345B}" srcId="{FA0A3B58-1481-47B3-B860-A59D87AE4081}" destId="{3D58154D-151B-6744-BC34-8846F71F8478}" srcOrd="1" destOrd="0" parTransId="{DDADC97A-71B2-FA4D-AE95-55ECCFB74A05}" sibTransId="{9933E138-BBA8-7440-BBAA-EC41F1C410BE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55B05CE-9016-2443-B036-D76B156807AC}" type="presParOf" srcId="{F61D42EF-B279-4445-B3E8-F8185E55A763}" destId="{CC67AAF1-C1F8-E440-A2B2-71039AA544D0}" srcOrd="1" destOrd="0" presId="urn:microsoft.com/office/officeart/2005/8/layout/lProcess2"/>
    <dgm:cxn modelId="{10FBB945-2434-F349-B460-4869174BC026}" type="presParOf" srcId="{F61D42EF-B279-4445-B3E8-F8185E55A763}" destId="{1DBD6B7A-A231-B844-B308-01A51E978E27}" srcOrd="2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71647799-7FBA-F842-8592-5DAB4357F439}" type="presParOf" srcId="{3F8137AC-D30D-4241-B07A-BEA42AA25E6E}" destId="{3D50530C-C94B-AA42-B1A4-BBDA2381F5D2}" srcOrd="1" destOrd="0" presId="urn:microsoft.com/office/officeart/2005/8/layout/lProcess2"/>
    <dgm:cxn modelId="{85ECE876-0C7E-5744-A1C4-2761C97DF28C}" type="presParOf" srcId="{3F8137AC-D30D-4241-B07A-BEA42AA25E6E}" destId="{7C6FFF2F-7F41-6643-A3F9-4BA8B79D53C1}" srcOrd="2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1ED2CAB3-FC21-46E2-A7F4-8425FDEFC85E}" type="presParOf" srcId="{FCCB9DFF-FC85-40A8-B0EA-51C524D27473}" destId="{07C67DB4-22A9-4381-A474-0A1FA524B8AD}" srcOrd="4" destOrd="0" presId="urn:microsoft.com/office/officeart/2005/8/layout/lProcess2"/>
    <dgm:cxn modelId="{CBE3FB1D-081B-4F7F-8047-E481EEED8D13}" type="presParOf" srcId="{07C67DB4-22A9-4381-A474-0A1FA524B8AD}" destId="{CED2303B-6973-4894-83B7-359CAA3F150C}" srcOrd="0" destOrd="0" presId="urn:microsoft.com/office/officeart/2005/8/layout/lProcess2"/>
    <dgm:cxn modelId="{5628FA0E-55BD-4E21-84BE-F28F84ADA950}" type="presParOf" srcId="{07C67DB4-22A9-4381-A474-0A1FA524B8AD}" destId="{BE699984-D7A4-4C09-8531-7445C4FC3761}" srcOrd="1" destOrd="0" presId="urn:microsoft.com/office/officeart/2005/8/layout/lProcess2"/>
    <dgm:cxn modelId="{67E4F996-F776-44A5-80C1-C1B85165ADE8}" type="presParOf" srcId="{07C67DB4-22A9-4381-A474-0A1FA524B8AD}" destId="{76B45CA4-0B55-4A00-9D2D-BC8B1468313B}" srcOrd="2" destOrd="0" presId="urn:microsoft.com/office/officeart/2005/8/layout/lProcess2"/>
    <dgm:cxn modelId="{A49894E5-982C-4D85-89D7-F777019CBB66}" type="presParOf" srcId="{76B45CA4-0B55-4A00-9D2D-BC8B1468313B}" destId="{2580FD32-F4D8-49DE-80E1-ECAE4F1BD4C7}" srcOrd="0" destOrd="0" presId="urn:microsoft.com/office/officeart/2005/8/layout/lProcess2"/>
    <dgm:cxn modelId="{17BBA909-A734-4490-B27B-9C59B3B74808}" type="presParOf" srcId="{2580FD32-F4D8-49DE-80E1-ECAE4F1BD4C7}" destId="{EA89E3A7-53F8-4FD3-B557-9008180F15EF}" srcOrd="0" destOrd="0" presId="urn:microsoft.com/office/officeart/2005/8/layout/lProcess2"/>
    <dgm:cxn modelId="{924A337F-6349-0B40-96A6-63D550405FD8}" type="presParOf" srcId="{2580FD32-F4D8-49DE-80E1-ECAE4F1BD4C7}" destId="{BA62ACA3-A6B4-0249-B4DF-CB055F6D51BC}" srcOrd="1" destOrd="0" presId="urn:microsoft.com/office/officeart/2005/8/layout/lProcess2"/>
    <dgm:cxn modelId="{638AB7A1-0F1C-8E48-A3C6-3E21E0F94ACA}" type="presParOf" srcId="{2580FD32-F4D8-49DE-80E1-ECAE4F1BD4C7}" destId="{28FD7C3D-B41F-474F-AB62-EFD8A8FAEA5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قرأ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 custT="1"/>
      <dgm:spPr/>
      <dgm:t>
        <a:bodyPr/>
        <a:lstStyle/>
        <a:p>
          <a:pPr rtl="1"/>
          <a:r>
            <a:rPr lang="ar-SA" sz="27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843C420-AF8D-4360-9F9B-679091CDAEB0}">
      <dgm:prSet phldrT="[Text]" custT="1"/>
      <dgm:spPr/>
      <dgm:t>
        <a:bodyPr/>
        <a:lstStyle/>
        <a:p>
          <a:pPr rtl="1"/>
          <a:r>
            <a:rPr lang="ar-SA" sz="27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</a:p>
      </dgm:t>
    </dgm:pt>
    <dgm:pt modelId="{75C019ED-3337-43E9-B83D-34149DF52A53}" type="par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3A75DC-C87A-41FD-A7FC-C1080957A8BC}" type="sib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 custT="1"/>
      <dgm:spPr/>
      <dgm:t>
        <a:bodyPr/>
        <a:lstStyle/>
        <a:p>
          <a:pPr rtl="1"/>
          <a:r>
            <a:rPr lang="ar-SA" sz="27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7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 custT="1"/>
      <dgm:spPr/>
      <dgm:t>
        <a:bodyPr/>
        <a:lstStyle/>
        <a:p>
          <a:pPr rtl="1"/>
          <a:r>
            <a:rPr lang="ar-SA" sz="27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7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F817E-398E-41BE-A49C-8172E24C3645}">
      <dgm:prSet phldrT="[Text]" custT="1"/>
      <dgm:spPr/>
      <dgm:t>
        <a:bodyPr/>
        <a:lstStyle/>
        <a:p>
          <a:pPr rtl="1"/>
          <a:r>
            <a:rPr lang="ar-SA" sz="27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7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DC4E64E-77AB-44C7-96DE-322A987435FF}" type="par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72F93D3-8D75-4A69-B39E-EE3B3723CECE}" type="sib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الذكي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 custT="1"/>
      <dgm:spPr/>
      <dgm:t>
        <a:bodyPr/>
        <a:lstStyle/>
        <a:p>
          <a:pPr rtl="1"/>
          <a:r>
            <a:rPr lang="ar-SA" sz="27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7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7AA6CD-34E4-4DF8-A084-A39ABA1689E6}">
      <dgm:prSet phldrT="[Text]" custT="1"/>
      <dgm:spPr/>
      <dgm:t>
        <a:bodyPr/>
        <a:lstStyle/>
        <a:p>
          <a:pPr rtl="1"/>
          <a:r>
            <a:rPr lang="ar-SA" sz="27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sz="27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21941A0-4688-4D5E-867B-264A01FDFE31}" type="par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1A3A26-ECE2-4F94-A24B-8B20A00FCD03}" type="sib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7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1" presStyleCnt="7">
        <dgm:presLayoutVars>
          <dgm:bulletEnabled val="1"/>
        </dgm:presLayoutVars>
      </dgm:prSet>
      <dgm:spPr/>
    </dgm:pt>
    <dgm:pt modelId="{DA6AD34A-2D91-46A2-B5AE-C9B2EBDE9090}" type="pres">
      <dgm:prSet presAssocID="{3D783A9C-178D-4749-AE12-1E4501FD5E71}" presName="aSpace2" presStyleCnt="0"/>
      <dgm:spPr/>
    </dgm:pt>
    <dgm:pt modelId="{FDB0A845-B53E-410E-B276-31EDFB0B1435}" type="pres">
      <dgm:prSet presAssocID="{751F817E-398E-41BE-A49C-8172E24C3645}" presName="childNode" presStyleLbl="node1" presStyleIdx="2" presStyleCnt="7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3" presStyleCnt="7">
        <dgm:presLayoutVars>
          <dgm:bulletEnabled val="1"/>
        </dgm:presLayoutVars>
      </dgm:prSet>
      <dgm:spPr/>
    </dgm:pt>
    <dgm:pt modelId="{296A20AF-E764-47CC-ACDB-DF206B0A6165}" type="pres">
      <dgm:prSet presAssocID="{C3C8ED66-6814-4E0F-B6D7-B614518D7B59}" presName="aSpace2" presStyleCnt="0"/>
      <dgm:spPr/>
    </dgm:pt>
    <dgm:pt modelId="{A3F2912A-AB90-44F2-9BC2-0775C84B166D}" type="pres">
      <dgm:prSet presAssocID="{AB7AA6CD-34E4-4DF8-A084-A39ABA1689E6}" presName="childNode" presStyleLbl="node1" presStyleIdx="4" presStyleCnt="7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5" presStyleCnt="7">
        <dgm:presLayoutVars>
          <dgm:bulletEnabled val="1"/>
        </dgm:presLayoutVars>
      </dgm:prSet>
      <dgm:spPr/>
    </dgm:pt>
    <dgm:pt modelId="{5D441472-90D6-48E1-BCE0-73D16D51C482}" type="pres">
      <dgm:prSet presAssocID="{42951251-7324-4D31-8B1F-771B4B2EC457}" presName="aSpace2" presStyleCnt="0"/>
      <dgm:spPr/>
    </dgm:pt>
    <dgm:pt modelId="{D4E86268-0163-48E1-ADB3-999E7B36E396}" type="pres">
      <dgm:prSet presAssocID="{7843C420-AF8D-4360-9F9B-679091CDAEB0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07ED460F-FAC1-46F7-833B-902E2DF4BDB0}" srcId="{5A572B3C-5707-4FDF-A4F8-AC5F886892E0}" destId="{751F817E-398E-41BE-A49C-8172E24C3645}" srcOrd="1" destOrd="0" parTransId="{FDC4E64E-77AB-44C7-96DE-322A987435FF}" sibTransId="{372F93D3-8D75-4A69-B39E-EE3B3723CECE}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95867227-D6CC-4227-A6FA-480D54B7A9AA}" srcId="{CB53FD4D-E7B0-4855-B05A-C8A9F1F7AB72}" destId="{7843C420-AF8D-4360-9F9B-679091CDAEB0}" srcOrd="1" destOrd="0" parTransId="{75C019ED-3337-43E9-B83D-34149DF52A53}" sibTransId="{D73A75DC-C87A-41FD-A7FC-C1080957A8BC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6BC1DE35-819D-4F15-B21D-B4442B537A0D}" type="presOf" srcId="{AB7AA6CD-34E4-4DF8-A084-A39ABA1689E6}" destId="{A3F2912A-AB90-44F2-9BC2-0775C84B166D}" srcOrd="0" destOrd="0" presId="urn:microsoft.com/office/officeart/2005/8/layout/lProcess2"/>
    <dgm:cxn modelId="{7BCEE93B-FA46-4B52-9766-2832CCD38E44}" type="presOf" srcId="{751F817E-398E-41BE-A49C-8172E24C3645}" destId="{FDB0A845-B53E-410E-B276-31EDFB0B1435}" srcOrd="0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44F328B4-FCA3-4F31-8537-F3E7D7862277}" srcId="{35DA90E3-8021-4875-AC5B-6EA22DA5E459}" destId="{AB7AA6CD-34E4-4DF8-A084-A39ABA1689E6}" srcOrd="1" destOrd="0" parTransId="{821941A0-4688-4D5E-867B-264A01FDFE31}" sibTransId="{361A3A26-ECE2-4F94-A24B-8B20A00FCD03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D9F6C1D7-6AE4-4751-BA88-17BC108F2BE0}" type="presOf" srcId="{7843C420-AF8D-4360-9F9B-679091CDAEB0}" destId="{D4E86268-0163-48E1-ADB3-999E7B36E396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A21E4862-5A3A-42D8-8B29-6FDFB9144645}" type="presParOf" srcId="{F5313BFE-969F-40E2-AB3E-6692FBFCC023}" destId="{DA6AD34A-2D91-46A2-B5AE-C9B2EBDE9090}" srcOrd="1" destOrd="0" presId="urn:microsoft.com/office/officeart/2005/8/layout/lProcess2"/>
    <dgm:cxn modelId="{E870F8FC-9621-4053-84E8-41A97A264429}" type="presParOf" srcId="{F5313BFE-969F-40E2-AB3E-6692FBFCC023}" destId="{FDB0A845-B53E-410E-B276-31EDFB0B1435}" srcOrd="2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F9121567-E3A6-4A59-ABDE-39C8B526AC55}" type="presParOf" srcId="{CF1E9819-17EC-4A81-9B79-1F89BE267027}" destId="{296A20AF-E764-47CC-ACDB-DF206B0A6165}" srcOrd="1" destOrd="0" presId="urn:microsoft.com/office/officeart/2005/8/layout/lProcess2"/>
    <dgm:cxn modelId="{E513F9B0-1BC0-44E1-B0AD-00FD9FCE1E08}" type="presParOf" srcId="{CF1E9819-17EC-4A81-9B79-1F89BE267027}" destId="{A3F2912A-AB90-44F2-9BC2-0775C84B166D}" srcOrd="2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56913AB9-D9B4-4B23-9C10-604CD82767DE}" type="presParOf" srcId="{A169BEAA-8957-4169-9AF2-7B57EF85E15D}" destId="{5D441472-90D6-48E1-BCE0-73D16D51C482}" srcOrd="1" destOrd="0" presId="urn:microsoft.com/office/officeart/2005/8/layout/lProcess2"/>
    <dgm:cxn modelId="{B153F73C-9310-45E3-BDF8-B63CC2E0FFDF}" type="presParOf" srcId="{A169BEAA-8957-4169-9AF2-7B57EF85E15D}" destId="{D4E86268-0163-48E1-ADB3-999E7B36E39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8F4A6-7D5D-7E45-97E6-C658FE942181}">
      <dsp:nvSpPr>
        <dsp:cNvPr id="0" name=""/>
        <dsp:cNvSpPr/>
      </dsp:nvSpPr>
      <dsp:spPr>
        <a:xfrm>
          <a:off x="5200054" y="2511808"/>
          <a:ext cx="1791890" cy="1791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Nouns described by adjectives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(Examples)</a:t>
          </a:r>
        </a:p>
      </dsp:txBody>
      <dsp:txXfrm>
        <a:off x="5462470" y="2774224"/>
        <a:ext cx="1267058" cy="1267058"/>
      </dsp:txXfrm>
    </dsp:sp>
    <dsp:sp modelId="{F3FC538F-5F3C-C344-AAF9-CF7128819544}">
      <dsp:nvSpPr>
        <dsp:cNvPr id="0" name=""/>
        <dsp:cNvSpPr/>
      </dsp:nvSpPr>
      <dsp:spPr>
        <a:xfrm rot="16200000">
          <a:off x="5905921" y="1859308"/>
          <a:ext cx="380155" cy="609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2944" y="2038179"/>
        <a:ext cx="266109" cy="365546"/>
      </dsp:txXfrm>
    </dsp:sp>
    <dsp:sp modelId="{D944A6BA-D11B-3A4A-A388-D5B672CFE625}">
      <dsp:nvSpPr>
        <dsp:cNvPr id="0" name=""/>
        <dsp:cNvSpPr/>
      </dsp:nvSpPr>
      <dsp:spPr>
        <a:xfrm>
          <a:off x="5200054" y="2643"/>
          <a:ext cx="1791890" cy="17918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Subject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 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مبتدأ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2470" y="265059"/>
        <a:ext cx="1267058" cy="1267058"/>
      </dsp:txXfrm>
    </dsp:sp>
    <dsp:sp modelId="{32C33EC6-4A21-E143-AE10-DDA3DB05C27B}">
      <dsp:nvSpPr>
        <dsp:cNvPr id="0" name=""/>
        <dsp:cNvSpPr/>
      </dsp:nvSpPr>
      <dsp:spPr>
        <a:xfrm rot="20520000">
          <a:off x="7088867" y="2718769"/>
          <a:ext cx="380155" cy="609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91658" y="2858238"/>
        <a:ext cx="266109" cy="365546"/>
      </dsp:txXfrm>
    </dsp:sp>
    <dsp:sp modelId="{FC9D1382-32B3-4A46-91B2-B7FE35CF266D}">
      <dsp:nvSpPr>
        <dsp:cNvPr id="0" name=""/>
        <dsp:cNvSpPr/>
      </dsp:nvSpPr>
      <dsp:spPr>
        <a:xfrm>
          <a:off x="7586411" y="1736433"/>
          <a:ext cx="1791890" cy="1791890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Predicate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خبر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48827" y="1998849"/>
        <a:ext cx="1267058" cy="1267058"/>
      </dsp:txXfrm>
    </dsp:sp>
    <dsp:sp modelId="{F29437E1-EFB3-224A-A7CE-E8584AB09A69}">
      <dsp:nvSpPr>
        <dsp:cNvPr id="0" name=""/>
        <dsp:cNvSpPr/>
      </dsp:nvSpPr>
      <dsp:spPr>
        <a:xfrm rot="3240000">
          <a:off x="6637022" y="4109405"/>
          <a:ext cx="380155" cy="609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60528" y="4185120"/>
        <a:ext cx="266109" cy="365546"/>
      </dsp:txXfrm>
    </dsp:sp>
    <dsp:sp modelId="{52BE0BCF-6129-4242-953D-7FD3484A1579}">
      <dsp:nvSpPr>
        <dsp:cNvPr id="0" name=""/>
        <dsp:cNvSpPr/>
      </dsp:nvSpPr>
      <dsp:spPr>
        <a:xfrm>
          <a:off x="6674903" y="4541764"/>
          <a:ext cx="1791890" cy="1791890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Doer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فاعل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7319" y="4804180"/>
        <a:ext cx="1267058" cy="1267058"/>
      </dsp:txXfrm>
    </dsp:sp>
    <dsp:sp modelId="{2BEDD2A2-C292-4D48-A7EA-AAD6FEB16998}">
      <dsp:nvSpPr>
        <dsp:cNvPr id="0" name=""/>
        <dsp:cNvSpPr/>
      </dsp:nvSpPr>
      <dsp:spPr>
        <a:xfrm rot="7560000">
          <a:off x="5174821" y="4109405"/>
          <a:ext cx="380155" cy="609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265361" y="4185120"/>
        <a:ext cx="266109" cy="365546"/>
      </dsp:txXfrm>
    </dsp:sp>
    <dsp:sp modelId="{10B31627-AE31-BB4D-AE2A-1ACD02B81F1F}">
      <dsp:nvSpPr>
        <dsp:cNvPr id="0" name=""/>
        <dsp:cNvSpPr/>
      </dsp:nvSpPr>
      <dsp:spPr>
        <a:xfrm>
          <a:off x="3725204" y="4541764"/>
          <a:ext cx="1791890" cy="1791890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Object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مفعول به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87620" y="4804180"/>
        <a:ext cx="1267058" cy="1267058"/>
      </dsp:txXfrm>
    </dsp:sp>
    <dsp:sp modelId="{B6F9935F-BF96-8B45-B6FE-3FBE7B37E5EC}">
      <dsp:nvSpPr>
        <dsp:cNvPr id="0" name=""/>
        <dsp:cNvSpPr/>
      </dsp:nvSpPr>
      <dsp:spPr>
        <a:xfrm rot="11880000">
          <a:off x="4722975" y="2718769"/>
          <a:ext cx="380155" cy="609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834230" y="2858238"/>
        <a:ext cx="266109" cy="365546"/>
      </dsp:txXfrm>
    </dsp:sp>
    <dsp:sp modelId="{03676274-61D9-E04F-9614-D71C4C09BCB0}">
      <dsp:nvSpPr>
        <dsp:cNvPr id="0" name=""/>
        <dsp:cNvSpPr/>
      </dsp:nvSpPr>
      <dsp:spPr>
        <a:xfrm>
          <a:off x="2813697" y="1736433"/>
          <a:ext cx="1791890" cy="179189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Possessive 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مضاف إليه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76113" y="1998849"/>
        <a:ext cx="1267058" cy="12670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5353480" y="0"/>
          <a:ext cx="1659469" cy="40367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يأكل </a:t>
          </a:r>
        </a:p>
      </dsp:txBody>
      <dsp:txXfrm>
        <a:off x="5353480" y="0"/>
        <a:ext cx="1659469" cy="1211017"/>
      </dsp:txXfrm>
    </dsp:sp>
    <dsp:sp modelId="{C4E96EE0-5722-4477-BA3A-58B467583E20}">
      <dsp:nvSpPr>
        <dsp:cNvPr id="0" name=""/>
        <dsp:cNvSpPr/>
      </dsp:nvSpPr>
      <dsp:spPr>
        <a:xfrm>
          <a:off x="5519427" y="1211017"/>
          <a:ext cx="1327575" cy="26238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558310" y="1249900"/>
        <a:ext cx="1249809" cy="2546105"/>
      </dsp:txXfrm>
    </dsp:sp>
    <dsp:sp modelId="{02EA50A7-419B-451C-9256-492B9B61EC0E}">
      <dsp:nvSpPr>
        <dsp:cNvPr id="0" name=""/>
        <dsp:cNvSpPr/>
      </dsp:nvSpPr>
      <dsp:spPr>
        <a:xfrm>
          <a:off x="3569550" y="0"/>
          <a:ext cx="1659469" cy="40367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الولد</a:t>
          </a:r>
        </a:p>
      </dsp:txBody>
      <dsp:txXfrm>
        <a:off x="3569550" y="0"/>
        <a:ext cx="1659469" cy="1211017"/>
      </dsp:txXfrm>
    </dsp:sp>
    <dsp:sp modelId="{F8BFE4A3-81A1-4D79-BA4B-F9720FA3F87C}">
      <dsp:nvSpPr>
        <dsp:cNvPr id="0" name=""/>
        <dsp:cNvSpPr/>
      </dsp:nvSpPr>
      <dsp:spPr>
        <a:xfrm>
          <a:off x="3735497" y="1212200"/>
          <a:ext cx="1327575" cy="1217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771145" y="1247848"/>
        <a:ext cx="1256279" cy="1145832"/>
      </dsp:txXfrm>
    </dsp:sp>
    <dsp:sp modelId="{FDB0A845-B53E-410E-B276-31EDFB0B1435}">
      <dsp:nvSpPr>
        <dsp:cNvPr id="0" name=""/>
        <dsp:cNvSpPr/>
      </dsp:nvSpPr>
      <dsp:spPr>
        <a:xfrm>
          <a:off x="3735497" y="2616578"/>
          <a:ext cx="1327575" cy="1217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771145" y="2652226"/>
        <a:ext cx="1256279" cy="1145832"/>
      </dsp:txXfrm>
    </dsp:sp>
    <dsp:sp modelId="{E1CEE5FE-3053-4DFA-8339-7C723F0BC44B}">
      <dsp:nvSpPr>
        <dsp:cNvPr id="0" name=""/>
        <dsp:cNvSpPr/>
      </dsp:nvSpPr>
      <dsp:spPr>
        <a:xfrm>
          <a:off x="1785620" y="0"/>
          <a:ext cx="1659469" cy="40367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التفاحة</a:t>
          </a:r>
        </a:p>
      </dsp:txBody>
      <dsp:txXfrm>
        <a:off x="1785620" y="0"/>
        <a:ext cx="1659469" cy="1211017"/>
      </dsp:txXfrm>
    </dsp:sp>
    <dsp:sp modelId="{904BD40D-15DF-46C0-9463-A5DFD4ABCB3D}">
      <dsp:nvSpPr>
        <dsp:cNvPr id="0" name=""/>
        <dsp:cNvSpPr/>
      </dsp:nvSpPr>
      <dsp:spPr>
        <a:xfrm>
          <a:off x="1951567" y="1212200"/>
          <a:ext cx="1327575" cy="1217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987215" y="1247848"/>
        <a:ext cx="1256279" cy="1145832"/>
      </dsp:txXfrm>
    </dsp:sp>
    <dsp:sp modelId="{A3F2912A-AB90-44F2-9BC2-0775C84B166D}">
      <dsp:nvSpPr>
        <dsp:cNvPr id="0" name=""/>
        <dsp:cNvSpPr/>
      </dsp:nvSpPr>
      <dsp:spPr>
        <a:xfrm>
          <a:off x="1951567" y="2616578"/>
          <a:ext cx="1327575" cy="1217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987215" y="2652226"/>
        <a:ext cx="1256279" cy="1145832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659469" cy="40367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الجميلة</a:t>
          </a:r>
        </a:p>
      </dsp:txBody>
      <dsp:txXfrm>
        <a:off x="0" y="0"/>
        <a:ext cx="1659469" cy="1211017"/>
      </dsp:txXfrm>
    </dsp:sp>
    <dsp:sp modelId="{B696280B-3A4F-4FA5-8D54-B3B2D5745F6D}">
      <dsp:nvSpPr>
        <dsp:cNvPr id="0" name=""/>
        <dsp:cNvSpPr/>
      </dsp:nvSpPr>
      <dsp:spPr>
        <a:xfrm>
          <a:off x="167638" y="1212200"/>
          <a:ext cx="1327575" cy="1217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</a:p>
      </dsp:txBody>
      <dsp:txXfrm>
        <a:off x="203286" y="1247848"/>
        <a:ext cx="1256279" cy="1145832"/>
      </dsp:txXfrm>
    </dsp:sp>
    <dsp:sp modelId="{D4E86268-0163-48E1-ADB3-999E7B36E396}">
      <dsp:nvSpPr>
        <dsp:cNvPr id="0" name=""/>
        <dsp:cNvSpPr/>
      </dsp:nvSpPr>
      <dsp:spPr>
        <a:xfrm>
          <a:off x="167638" y="2616578"/>
          <a:ext cx="1327575" cy="1217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منصوبة</a:t>
          </a:r>
        </a:p>
      </dsp:txBody>
      <dsp:txXfrm>
        <a:off x="203286" y="2652226"/>
        <a:ext cx="1256279" cy="11458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4549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30391" y="1238340"/>
        <a:ext cx="1086133" cy="1141863"/>
      </dsp:txXfrm>
    </dsp:sp>
    <dsp:sp modelId="{AD834CD0-B802-0D47-B572-6BC9C11DC752}">
      <dsp:nvSpPr>
        <dsp:cNvPr id="0" name=""/>
        <dsp:cNvSpPr/>
      </dsp:nvSpPr>
      <dsp:spPr>
        <a:xfrm>
          <a:off x="4796600" y="2600063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30391" y="2633854"/>
        <a:ext cx="1086133" cy="1141863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المدرس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4549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0085" y="1238340"/>
        <a:ext cx="1086133" cy="1141863"/>
      </dsp:txXfrm>
    </dsp:sp>
    <dsp:sp modelId="{FDB0A845-B53E-410E-B276-31EDFB0B1435}">
      <dsp:nvSpPr>
        <dsp:cNvPr id="0" name=""/>
        <dsp:cNvSpPr/>
      </dsp:nvSpPr>
      <dsp:spPr>
        <a:xfrm>
          <a:off x="3246294" y="2600063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0085" y="2633854"/>
        <a:ext cx="1086133" cy="1141863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الناجح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4549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9780" y="1238340"/>
        <a:ext cx="1086133" cy="1141863"/>
      </dsp:txXfrm>
    </dsp:sp>
    <dsp:sp modelId="{A3F2912A-AB90-44F2-9BC2-0775C84B166D}">
      <dsp:nvSpPr>
        <dsp:cNvPr id="0" name=""/>
        <dsp:cNvSpPr/>
      </dsp:nvSpPr>
      <dsp:spPr>
        <a:xfrm>
          <a:off x="1695989" y="2600063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مجرورة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9780" y="2633854"/>
        <a:ext cx="1086133" cy="1141863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4549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179475" y="1238340"/>
        <a:ext cx="1086133" cy="1141863"/>
      </dsp:txXfrm>
    </dsp:sp>
    <dsp:sp modelId="{D4E86268-0163-48E1-ADB3-999E7B36E396}">
      <dsp:nvSpPr>
        <dsp:cNvPr id="0" name=""/>
        <dsp:cNvSpPr/>
      </dsp:nvSpPr>
      <dsp:spPr>
        <a:xfrm>
          <a:off x="145684" y="2600063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179475" y="2633854"/>
        <a:ext cx="1086133" cy="11418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3462742" y="0"/>
          <a:ext cx="1610289" cy="3243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الرجلُ</a:t>
          </a:r>
        </a:p>
      </dsp:txBody>
      <dsp:txXfrm>
        <a:off x="3462742" y="0"/>
        <a:ext cx="1610289" cy="972978"/>
      </dsp:txXfrm>
    </dsp:sp>
    <dsp:sp modelId="{C4E96EE0-5722-4477-BA3A-58B467583E20}">
      <dsp:nvSpPr>
        <dsp:cNvPr id="0" name=""/>
        <dsp:cNvSpPr/>
      </dsp:nvSpPr>
      <dsp:spPr>
        <a:xfrm>
          <a:off x="3623770" y="973256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42432" y="991918"/>
        <a:ext cx="1250907" cy="599847"/>
      </dsp:txXfrm>
    </dsp:sp>
    <dsp:sp modelId="{396F7D71-C0C9-6447-9627-820A79F6712E}">
      <dsp:nvSpPr>
        <dsp:cNvPr id="0" name=""/>
        <dsp:cNvSpPr/>
      </dsp:nvSpPr>
      <dsp:spPr>
        <a:xfrm>
          <a:off x="3623770" y="1708453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42432" y="1727115"/>
        <a:ext cx="1250907" cy="599847"/>
      </dsp:txXfrm>
    </dsp:sp>
    <dsp:sp modelId="{06496942-BCB0-A241-8CCF-59F0338134EE}">
      <dsp:nvSpPr>
        <dsp:cNvPr id="0" name=""/>
        <dsp:cNvSpPr/>
      </dsp:nvSpPr>
      <dsp:spPr>
        <a:xfrm>
          <a:off x="3623770" y="2443651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42432" y="2462313"/>
        <a:ext cx="1250907" cy="599847"/>
      </dsp:txXfrm>
    </dsp:sp>
    <dsp:sp modelId="{02EA50A7-419B-451C-9256-492B9B61EC0E}">
      <dsp:nvSpPr>
        <dsp:cNvPr id="0" name=""/>
        <dsp:cNvSpPr/>
      </dsp:nvSpPr>
      <dsp:spPr>
        <a:xfrm>
          <a:off x="1731680" y="0"/>
          <a:ext cx="1610289" cy="3243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موظفٌ</a:t>
          </a:r>
        </a:p>
      </dsp:txBody>
      <dsp:txXfrm>
        <a:off x="1731680" y="0"/>
        <a:ext cx="1610289" cy="972978"/>
      </dsp:txXfrm>
    </dsp:sp>
    <dsp:sp modelId="{BA04703D-204C-CA4B-8357-2353BCE5048D}">
      <dsp:nvSpPr>
        <dsp:cNvPr id="0" name=""/>
        <dsp:cNvSpPr/>
      </dsp:nvSpPr>
      <dsp:spPr>
        <a:xfrm>
          <a:off x="1892709" y="973256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1911371" y="991918"/>
        <a:ext cx="1250907" cy="599847"/>
      </dsp:txXfrm>
    </dsp:sp>
    <dsp:sp modelId="{9259A5B6-425B-694D-8E23-8DCC0C8F61E3}">
      <dsp:nvSpPr>
        <dsp:cNvPr id="0" name=""/>
        <dsp:cNvSpPr/>
      </dsp:nvSpPr>
      <dsp:spPr>
        <a:xfrm>
          <a:off x="1892709" y="1708453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1911371" y="1727115"/>
        <a:ext cx="1250907" cy="599847"/>
      </dsp:txXfrm>
    </dsp:sp>
    <dsp:sp modelId="{EF2AC133-4ECF-EF40-A194-10C3C1F99B6A}">
      <dsp:nvSpPr>
        <dsp:cNvPr id="0" name=""/>
        <dsp:cNvSpPr/>
      </dsp:nvSpPr>
      <dsp:spPr>
        <a:xfrm>
          <a:off x="1892709" y="2443651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sp:txBody>
      <dsp:txXfrm>
        <a:off x="1911371" y="2462313"/>
        <a:ext cx="1250907" cy="599847"/>
      </dsp:txXfrm>
    </dsp:sp>
    <dsp:sp modelId="{E1CEE5FE-3053-4DFA-8339-7C723F0BC44B}">
      <dsp:nvSpPr>
        <dsp:cNvPr id="0" name=""/>
        <dsp:cNvSpPr/>
      </dsp:nvSpPr>
      <dsp:spPr>
        <a:xfrm>
          <a:off x="619" y="0"/>
          <a:ext cx="1610289" cy="3243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كبيرٌ</a:t>
          </a:r>
        </a:p>
      </dsp:txBody>
      <dsp:txXfrm>
        <a:off x="619" y="0"/>
        <a:ext cx="1610289" cy="972978"/>
      </dsp:txXfrm>
    </dsp:sp>
    <dsp:sp modelId="{904BD40D-15DF-46C0-9463-A5DFD4ABCB3D}">
      <dsp:nvSpPr>
        <dsp:cNvPr id="0" name=""/>
        <dsp:cNvSpPr/>
      </dsp:nvSpPr>
      <dsp:spPr>
        <a:xfrm>
          <a:off x="161648" y="973256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80310" y="991918"/>
        <a:ext cx="1250907" cy="599847"/>
      </dsp:txXfrm>
    </dsp:sp>
    <dsp:sp modelId="{C5B4B62F-029A-2645-BEE1-128788EE62E0}">
      <dsp:nvSpPr>
        <dsp:cNvPr id="0" name=""/>
        <dsp:cNvSpPr/>
      </dsp:nvSpPr>
      <dsp:spPr>
        <a:xfrm>
          <a:off x="161648" y="1708453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80310" y="1727115"/>
        <a:ext cx="1250907" cy="599847"/>
      </dsp:txXfrm>
    </dsp:sp>
    <dsp:sp modelId="{74B82B9A-99A0-864B-9836-268B22D4B56B}">
      <dsp:nvSpPr>
        <dsp:cNvPr id="0" name=""/>
        <dsp:cNvSpPr/>
      </dsp:nvSpPr>
      <dsp:spPr>
        <a:xfrm>
          <a:off x="161648" y="2443651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80310" y="2462313"/>
        <a:ext cx="1250907" cy="5998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212131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الكتابُ</a:t>
          </a:r>
        </a:p>
      </dsp:txBody>
      <dsp:txXfrm>
        <a:off x="4212131" y="0"/>
        <a:ext cx="1958780" cy="1203374"/>
      </dsp:txXfrm>
    </dsp:sp>
    <dsp:sp modelId="{3F954458-D785-43FF-A3F5-9AFDFF2C6008}">
      <dsp:nvSpPr>
        <dsp:cNvPr id="0" name=""/>
        <dsp:cNvSpPr/>
      </dsp:nvSpPr>
      <dsp:spPr>
        <a:xfrm>
          <a:off x="4408009" y="1203716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3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31090" y="1226797"/>
        <a:ext cx="1520862" cy="741887"/>
      </dsp:txXfrm>
    </dsp:sp>
    <dsp:sp modelId="{1DBD6B7A-A231-B844-B308-01A51E978E27}">
      <dsp:nvSpPr>
        <dsp:cNvPr id="0" name=""/>
        <dsp:cNvSpPr/>
      </dsp:nvSpPr>
      <dsp:spPr>
        <a:xfrm>
          <a:off x="4408009" y="2113004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3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31090" y="2136085"/>
        <a:ext cx="1520862" cy="741887"/>
      </dsp:txXfrm>
    </dsp:sp>
    <dsp:sp modelId="{BBB910FD-D4A2-DB4B-ACA8-BE3AAF66A26F}">
      <dsp:nvSpPr>
        <dsp:cNvPr id="0" name=""/>
        <dsp:cNvSpPr/>
      </dsp:nvSpPr>
      <dsp:spPr>
        <a:xfrm>
          <a:off x="4408009" y="3022292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3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31090" y="3045373"/>
        <a:ext cx="1520862" cy="741887"/>
      </dsp:txXfrm>
    </dsp:sp>
    <dsp:sp modelId="{20E147C9-C7D7-4837-A4BA-AFB78515B0B0}">
      <dsp:nvSpPr>
        <dsp:cNvPr id="0" name=""/>
        <dsp:cNvSpPr/>
      </dsp:nvSpPr>
      <dsp:spPr>
        <a:xfrm>
          <a:off x="2106442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الجديدُ</a:t>
          </a:r>
          <a:endParaRPr lang="en-US" sz="5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06442" y="0"/>
        <a:ext cx="1958780" cy="1203374"/>
      </dsp:txXfrm>
    </dsp:sp>
    <dsp:sp modelId="{3935F582-7A7A-464E-9614-680947D7CACB}">
      <dsp:nvSpPr>
        <dsp:cNvPr id="0" name=""/>
        <dsp:cNvSpPr/>
      </dsp:nvSpPr>
      <dsp:spPr>
        <a:xfrm>
          <a:off x="2302320" y="1203716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3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5401" y="1226797"/>
        <a:ext cx="1520862" cy="741887"/>
      </dsp:txXfrm>
    </dsp:sp>
    <dsp:sp modelId="{7C6FFF2F-7F41-6643-A3F9-4BA8B79D53C1}">
      <dsp:nvSpPr>
        <dsp:cNvPr id="0" name=""/>
        <dsp:cNvSpPr/>
      </dsp:nvSpPr>
      <dsp:spPr>
        <a:xfrm>
          <a:off x="2302320" y="2113004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sz="3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5401" y="2136085"/>
        <a:ext cx="1520862" cy="741887"/>
      </dsp:txXfrm>
    </dsp:sp>
    <dsp:sp modelId="{1549233B-D2DC-F649-82E5-899006E5F9A1}">
      <dsp:nvSpPr>
        <dsp:cNvPr id="0" name=""/>
        <dsp:cNvSpPr/>
      </dsp:nvSpPr>
      <dsp:spPr>
        <a:xfrm>
          <a:off x="2302320" y="3022292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3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5401" y="3045373"/>
        <a:ext cx="1520862" cy="741887"/>
      </dsp:txXfrm>
    </dsp:sp>
    <dsp:sp modelId="{CED2303B-6973-4894-83B7-359CAA3F150C}">
      <dsp:nvSpPr>
        <dsp:cNvPr id="0" name=""/>
        <dsp:cNvSpPr/>
      </dsp:nvSpPr>
      <dsp:spPr>
        <a:xfrm>
          <a:off x="753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كبيرٌ</a:t>
          </a:r>
          <a:endParaRPr lang="en-US" sz="5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753" y="0"/>
        <a:ext cx="1958780" cy="1203374"/>
      </dsp:txXfrm>
    </dsp:sp>
    <dsp:sp modelId="{EA89E3A7-53F8-4FD3-B557-9008180F15EF}">
      <dsp:nvSpPr>
        <dsp:cNvPr id="0" name=""/>
        <dsp:cNvSpPr/>
      </dsp:nvSpPr>
      <dsp:spPr>
        <a:xfrm>
          <a:off x="196631" y="1203716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219712" y="1226797"/>
        <a:ext cx="1520862" cy="741887"/>
      </dsp:txXfrm>
    </dsp:sp>
    <dsp:sp modelId="{28FD7C3D-B41F-474F-AB62-EFD8A8FAEA5D}">
      <dsp:nvSpPr>
        <dsp:cNvPr id="0" name=""/>
        <dsp:cNvSpPr/>
      </dsp:nvSpPr>
      <dsp:spPr>
        <a:xfrm>
          <a:off x="196631" y="2113004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219712" y="2136085"/>
        <a:ext cx="1520862" cy="741887"/>
      </dsp:txXfrm>
    </dsp:sp>
    <dsp:sp modelId="{D4B48A55-BCBB-4C4D-B60D-BEF4E34CB3C9}">
      <dsp:nvSpPr>
        <dsp:cNvPr id="0" name=""/>
        <dsp:cNvSpPr/>
      </dsp:nvSpPr>
      <dsp:spPr>
        <a:xfrm>
          <a:off x="196631" y="3022292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sp:txBody>
      <dsp:txXfrm>
        <a:off x="219712" y="3045373"/>
        <a:ext cx="1520862" cy="74188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قرأ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30391" y="1237165"/>
        <a:ext cx="1086133" cy="2539728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الطالبُ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1226797"/>
        <a:ext cx="1107553" cy="741887"/>
      </dsp:txXfrm>
    </dsp:sp>
    <dsp:sp modelId="{FDB0A845-B53E-410E-B276-31EDFB0B1435}">
      <dsp:nvSpPr>
        <dsp:cNvPr id="0" name=""/>
        <dsp:cNvSpPr/>
      </dsp:nvSpPr>
      <dsp:spPr>
        <a:xfrm>
          <a:off x="324629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2136085"/>
        <a:ext cx="1107553" cy="741887"/>
      </dsp:txXfrm>
    </dsp:sp>
    <dsp:sp modelId="{4D05D485-D23E-9047-B25A-66C2FDAB165F}">
      <dsp:nvSpPr>
        <dsp:cNvPr id="0" name=""/>
        <dsp:cNvSpPr/>
      </dsp:nvSpPr>
      <dsp:spPr>
        <a:xfrm>
          <a:off x="324629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3045373"/>
        <a:ext cx="1107553" cy="741887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الذكيُّ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1226797"/>
        <a:ext cx="1107553" cy="741887"/>
      </dsp:txXfrm>
    </dsp:sp>
    <dsp:sp modelId="{A3F2912A-AB90-44F2-9BC2-0775C84B166D}">
      <dsp:nvSpPr>
        <dsp:cNvPr id="0" name=""/>
        <dsp:cNvSpPr/>
      </dsp:nvSpPr>
      <dsp:spPr>
        <a:xfrm>
          <a:off x="1695989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2136085"/>
        <a:ext cx="1107553" cy="741887"/>
      </dsp:txXfrm>
    </dsp:sp>
    <dsp:sp modelId="{500C51B7-A609-1C44-8D3B-5B7B2577B1FD}">
      <dsp:nvSpPr>
        <dsp:cNvPr id="0" name=""/>
        <dsp:cNvSpPr/>
      </dsp:nvSpPr>
      <dsp:spPr>
        <a:xfrm>
          <a:off x="1695989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3045373"/>
        <a:ext cx="1107553" cy="741887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الكتابَ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</a:p>
      </dsp:txBody>
      <dsp:txXfrm>
        <a:off x="168765" y="1226797"/>
        <a:ext cx="1107553" cy="741887"/>
      </dsp:txXfrm>
    </dsp:sp>
    <dsp:sp modelId="{D4E86268-0163-48E1-ADB3-999E7B36E396}">
      <dsp:nvSpPr>
        <dsp:cNvPr id="0" name=""/>
        <dsp:cNvSpPr/>
      </dsp:nvSpPr>
      <dsp:spPr>
        <a:xfrm>
          <a:off x="14568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</a:p>
      </dsp:txBody>
      <dsp:txXfrm>
        <a:off x="168765" y="2136085"/>
        <a:ext cx="1107553" cy="741887"/>
      </dsp:txXfrm>
    </dsp:sp>
    <dsp:sp modelId="{9860A93D-D0F3-FB4E-9AA7-176E5A955820}">
      <dsp:nvSpPr>
        <dsp:cNvPr id="0" name=""/>
        <dsp:cNvSpPr/>
      </dsp:nvSpPr>
      <dsp:spPr>
        <a:xfrm>
          <a:off x="14568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</a:p>
      </dsp:txBody>
      <dsp:txXfrm>
        <a:off x="168765" y="3045373"/>
        <a:ext cx="1107553" cy="7418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يأكل 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30391" y="1237165"/>
        <a:ext cx="1086133" cy="2539728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الولدُ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1226797"/>
        <a:ext cx="1107553" cy="741887"/>
      </dsp:txXfrm>
    </dsp:sp>
    <dsp:sp modelId="{FDB0A845-B53E-410E-B276-31EDFB0B1435}">
      <dsp:nvSpPr>
        <dsp:cNvPr id="0" name=""/>
        <dsp:cNvSpPr/>
      </dsp:nvSpPr>
      <dsp:spPr>
        <a:xfrm>
          <a:off x="324629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2136085"/>
        <a:ext cx="1107553" cy="741887"/>
      </dsp:txXfrm>
    </dsp:sp>
    <dsp:sp modelId="{4D05D485-D23E-9047-B25A-66C2FDAB165F}">
      <dsp:nvSpPr>
        <dsp:cNvPr id="0" name=""/>
        <dsp:cNvSpPr/>
      </dsp:nvSpPr>
      <dsp:spPr>
        <a:xfrm>
          <a:off x="324629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3045373"/>
        <a:ext cx="1107553" cy="741887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التفاحةَ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1226797"/>
        <a:ext cx="1107553" cy="741887"/>
      </dsp:txXfrm>
    </dsp:sp>
    <dsp:sp modelId="{A3F2912A-AB90-44F2-9BC2-0775C84B166D}">
      <dsp:nvSpPr>
        <dsp:cNvPr id="0" name=""/>
        <dsp:cNvSpPr/>
      </dsp:nvSpPr>
      <dsp:spPr>
        <a:xfrm>
          <a:off x="1695989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2136085"/>
        <a:ext cx="1107553" cy="741887"/>
      </dsp:txXfrm>
    </dsp:sp>
    <dsp:sp modelId="{500C51B7-A609-1C44-8D3B-5B7B2577B1FD}">
      <dsp:nvSpPr>
        <dsp:cNvPr id="0" name=""/>
        <dsp:cNvSpPr/>
      </dsp:nvSpPr>
      <dsp:spPr>
        <a:xfrm>
          <a:off x="1695989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3045373"/>
        <a:ext cx="1107553" cy="741887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الجميلةَ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</a:p>
      </dsp:txBody>
      <dsp:txXfrm>
        <a:off x="168765" y="1226797"/>
        <a:ext cx="1107553" cy="741887"/>
      </dsp:txXfrm>
    </dsp:sp>
    <dsp:sp modelId="{D4E86268-0163-48E1-ADB3-999E7B36E396}">
      <dsp:nvSpPr>
        <dsp:cNvPr id="0" name=""/>
        <dsp:cNvSpPr/>
      </dsp:nvSpPr>
      <dsp:spPr>
        <a:xfrm>
          <a:off x="14568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منصوبة</a:t>
          </a:r>
        </a:p>
      </dsp:txBody>
      <dsp:txXfrm>
        <a:off x="168765" y="2136085"/>
        <a:ext cx="1107553" cy="741887"/>
      </dsp:txXfrm>
    </dsp:sp>
    <dsp:sp modelId="{9860A93D-D0F3-FB4E-9AA7-176E5A955820}">
      <dsp:nvSpPr>
        <dsp:cNvPr id="0" name=""/>
        <dsp:cNvSpPr/>
      </dsp:nvSpPr>
      <dsp:spPr>
        <a:xfrm>
          <a:off x="14568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</a:p>
      </dsp:txBody>
      <dsp:txXfrm>
        <a:off x="168765" y="3045373"/>
        <a:ext cx="1107553" cy="74188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كتابُ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9681" y="1226797"/>
        <a:ext cx="1107553" cy="741887"/>
      </dsp:txXfrm>
    </dsp:sp>
    <dsp:sp modelId="{AD834CD0-B802-0D47-B572-6BC9C11DC752}">
      <dsp:nvSpPr>
        <dsp:cNvPr id="0" name=""/>
        <dsp:cNvSpPr/>
      </dsp:nvSpPr>
      <dsp:spPr>
        <a:xfrm>
          <a:off x="4796600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9681" y="2136085"/>
        <a:ext cx="1107553" cy="741887"/>
      </dsp:txXfrm>
    </dsp:sp>
    <dsp:sp modelId="{CFE89312-EFD5-D540-AABD-CF27B7783414}">
      <dsp:nvSpPr>
        <dsp:cNvPr id="0" name=""/>
        <dsp:cNvSpPr/>
      </dsp:nvSpPr>
      <dsp:spPr>
        <a:xfrm>
          <a:off x="4796600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9681" y="3045373"/>
        <a:ext cx="1107553" cy="741887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المدرسِ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1226797"/>
        <a:ext cx="1107553" cy="741887"/>
      </dsp:txXfrm>
    </dsp:sp>
    <dsp:sp modelId="{FDB0A845-B53E-410E-B276-31EDFB0B1435}">
      <dsp:nvSpPr>
        <dsp:cNvPr id="0" name=""/>
        <dsp:cNvSpPr/>
      </dsp:nvSpPr>
      <dsp:spPr>
        <a:xfrm>
          <a:off x="324629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2136085"/>
        <a:ext cx="1107553" cy="741887"/>
      </dsp:txXfrm>
    </dsp:sp>
    <dsp:sp modelId="{4D05D485-D23E-9047-B25A-66C2FDAB165F}">
      <dsp:nvSpPr>
        <dsp:cNvPr id="0" name=""/>
        <dsp:cNvSpPr/>
      </dsp:nvSpPr>
      <dsp:spPr>
        <a:xfrm>
          <a:off x="324629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3045373"/>
        <a:ext cx="1107553" cy="741887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الناجحِ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1226797"/>
        <a:ext cx="1107553" cy="741887"/>
      </dsp:txXfrm>
    </dsp:sp>
    <dsp:sp modelId="{A3F2912A-AB90-44F2-9BC2-0775C84B166D}">
      <dsp:nvSpPr>
        <dsp:cNvPr id="0" name=""/>
        <dsp:cNvSpPr/>
      </dsp:nvSpPr>
      <dsp:spPr>
        <a:xfrm>
          <a:off x="1695989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مجرورة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2136085"/>
        <a:ext cx="1107553" cy="741887"/>
      </dsp:txXfrm>
    </dsp:sp>
    <dsp:sp modelId="{500C51B7-A609-1C44-8D3B-5B7B2577B1FD}">
      <dsp:nvSpPr>
        <dsp:cNvPr id="0" name=""/>
        <dsp:cNvSpPr/>
      </dsp:nvSpPr>
      <dsp:spPr>
        <a:xfrm>
          <a:off x="1695989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3045373"/>
        <a:ext cx="1107553" cy="741887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كبيرٌ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168765" y="1226797"/>
        <a:ext cx="1107553" cy="741887"/>
      </dsp:txXfrm>
    </dsp:sp>
    <dsp:sp modelId="{D4E86268-0163-48E1-ADB3-999E7B36E396}">
      <dsp:nvSpPr>
        <dsp:cNvPr id="0" name=""/>
        <dsp:cNvSpPr/>
      </dsp:nvSpPr>
      <dsp:spPr>
        <a:xfrm>
          <a:off x="14568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168765" y="2136085"/>
        <a:ext cx="1107553" cy="741887"/>
      </dsp:txXfrm>
    </dsp:sp>
    <dsp:sp modelId="{9860A93D-D0F3-FB4E-9AA7-176E5A955820}">
      <dsp:nvSpPr>
        <dsp:cNvPr id="0" name=""/>
        <dsp:cNvSpPr/>
      </dsp:nvSpPr>
      <dsp:spPr>
        <a:xfrm>
          <a:off x="14568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sp:txBody>
      <dsp:txXfrm>
        <a:off x="168765" y="3045373"/>
        <a:ext cx="1107553" cy="741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3462742" y="0"/>
          <a:ext cx="1610289" cy="3243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الرجل</a:t>
          </a:r>
        </a:p>
      </dsp:txBody>
      <dsp:txXfrm>
        <a:off x="3462742" y="0"/>
        <a:ext cx="1610289" cy="972978"/>
      </dsp:txXfrm>
    </dsp:sp>
    <dsp:sp modelId="{C4E96EE0-5722-4477-BA3A-58B467583E20}">
      <dsp:nvSpPr>
        <dsp:cNvPr id="0" name=""/>
        <dsp:cNvSpPr/>
      </dsp:nvSpPr>
      <dsp:spPr>
        <a:xfrm>
          <a:off x="3623770" y="972978"/>
          <a:ext cx="1288231" cy="21081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60" tIns="93345" rIns="124460" bIns="9334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4900" kern="120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61501" y="1010709"/>
        <a:ext cx="1212769" cy="2032658"/>
      </dsp:txXfrm>
    </dsp:sp>
    <dsp:sp modelId="{02EA50A7-419B-451C-9256-492B9B61EC0E}">
      <dsp:nvSpPr>
        <dsp:cNvPr id="0" name=""/>
        <dsp:cNvSpPr/>
      </dsp:nvSpPr>
      <dsp:spPr>
        <a:xfrm>
          <a:off x="1731680" y="0"/>
          <a:ext cx="1610289" cy="3243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موظف</a:t>
          </a:r>
        </a:p>
      </dsp:txBody>
      <dsp:txXfrm>
        <a:off x="1731680" y="0"/>
        <a:ext cx="1610289" cy="972978"/>
      </dsp:txXfrm>
    </dsp:sp>
    <dsp:sp modelId="{BA04703D-204C-CA4B-8357-2353BCE5048D}">
      <dsp:nvSpPr>
        <dsp:cNvPr id="0" name=""/>
        <dsp:cNvSpPr/>
      </dsp:nvSpPr>
      <dsp:spPr>
        <a:xfrm>
          <a:off x="1892709" y="972978"/>
          <a:ext cx="1288231" cy="21081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60" tIns="93345" rIns="124460" bIns="9334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1930440" y="1010709"/>
        <a:ext cx="1212769" cy="2032658"/>
      </dsp:txXfrm>
    </dsp:sp>
    <dsp:sp modelId="{E1CEE5FE-3053-4DFA-8339-7C723F0BC44B}">
      <dsp:nvSpPr>
        <dsp:cNvPr id="0" name=""/>
        <dsp:cNvSpPr/>
      </dsp:nvSpPr>
      <dsp:spPr>
        <a:xfrm>
          <a:off x="619" y="0"/>
          <a:ext cx="1610289" cy="3243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</a:p>
      </dsp:txBody>
      <dsp:txXfrm>
        <a:off x="619" y="0"/>
        <a:ext cx="1610289" cy="972978"/>
      </dsp:txXfrm>
    </dsp:sp>
    <dsp:sp modelId="{904BD40D-15DF-46C0-9463-A5DFD4ABCB3D}">
      <dsp:nvSpPr>
        <dsp:cNvPr id="0" name=""/>
        <dsp:cNvSpPr/>
      </dsp:nvSpPr>
      <dsp:spPr>
        <a:xfrm>
          <a:off x="161648" y="972978"/>
          <a:ext cx="1288231" cy="21081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60" tIns="93345" rIns="124460" bIns="9334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4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99379" y="1010709"/>
        <a:ext cx="1212769" cy="2032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212131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</a:p>
      </dsp:txBody>
      <dsp:txXfrm>
        <a:off x="4212131" y="0"/>
        <a:ext cx="1958780" cy="1203374"/>
      </dsp:txXfrm>
    </dsp:sp>
    <dsp:sp modelId="{3F954458-D785-43FF-A3F5-9AFDFF2C6008}">
      <dsp:nvSpPr>
        <dsp:cNvPr id="0" name=""/>
        <dsp:cNvSpPr/>
      </dsp:nvSpPr>
      <dsp:spPr>
        <a:xfrm>
          <a:off x="4408009" y="1203374"/>
          <a:ext cx="1567024" cy="26073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14300" rIns="152400" bIns="1143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6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53906" y="1249271"/>
        <a:ext cx="1475230" cy="2515516"/>
      </dsp:txXfrm>
    </dsp:sp>
    <dsp:sp modelId="{20E147C9-C7D7-4837-A4BA-AFB78515B0B0}">
      <dsp:nvSpPr>
        <dsp:cNvPr id="0" name=""/>
        <dsp:cNvSpPr/>
      </dsp:nvSpPr>
      <dsp:spPr>
        <a:xfrm>
          <a:off x="2106442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الجديد</a:t>
          </a:r>
          <a:endParaRPr lang="en-US" sz="5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06442" y="0"/>
        <a:ext cx="1958780" cy="1203374"/>
      </dsp:txXfrm>
    </dsp:sp>
    <dsp:sp modelId="{3935F582-7A7A-464E-9614-680947D7CACB}">
      <dsp:nvSpPr>
        <dsp:cNvPr id="0" name=""/>
        <dsp:cNvSpPr/>
      </dsp:nvSpPr>
      <dsp:spPr>
        <a:xfrm>
          <a:off x="2302320" y="1203374"/>
          <a:ext cx="1567024" cy="2607310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14300" rIns="152400" bIns="1143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6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48217" y="1249271"/>
        <a:ext cx="1475230" cy="2515516"/>
      </dsp:txXfrm>
    </dsp:sp>
    <dsp:sp modelId="{CED2303B-6973-4894-83B7-359CAA3F150C}">
      <dsp:nvSpPr>
        <dsp:cNvPr id="0" name=""/>
        <dsp:cNvSpPr/>
      </dsp:nvSpPr>
      <dsp:spPr>
        <a:xfrm>
          <a:off x="753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  <a:endParaRPr lang="en-US" sz="5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753" y="0"/>
        <a:ext cx="1958780" cy="1203374"/>
      </dsp:txXfrm>
    </dsp:sp>
    <dsp:sp modelId="{EA89E3A7-53F8-4FD3-B557-9008180F15EF}">
      <dsp:nvSpPr>
        <dsp:cNvPr id="0" name=""/>
        <dsp:cNvSpPr/>
      </dsp:nvSpPr>
      <dsp:spPr>
        <a:xfrm>
          <a:off x="196631" y="1203374"/>
          <a:ext cx="1567024" cy="260731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14300" rIns="152400" bIns="1143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242528" y="1249271"/>
        <a:ext cx="1475230" cy="25155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قرأ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30391" y="1237165"/>
        <a:ext cx="1086133" cy="2539728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0085" y="1237165"/>
        <a:ext cx="1086133" cy="2539728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الذكيّ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9780" y="1237165"/>
        <a:ext cx="1086133" cy="2539728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</a:p>
      </dsp:txBody>
      <dsp:txXfrm>
        <a:off x="179475" y="1237165"/>
        <a:ext cx="1086133" cy="25397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5450559" y="0"/>
          <a:ext cx="1689562" cy="42145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يأكل </a:t>
          </a:r>
        </a:p>
      </dsp:txBody>
      <dsp:txXfrm>
        <a:off x="5450559" y="0"/>
        <a:ext cx="1689562" cy="1264357"/>
      </dsp:txXfrm>
    </dsp:sp>
    <dsp:sp modelId="{C4E96EE0-5722-4477-BA3A-58B467583E20}">
      <dsp:nvSpPr>
        <dsp:cNvPr id="0" name=""/>
        <dsp:cNvSpPr/>
      </dsp:nvSpPr>
      <dsp:spPr>
        <a:xfrm>
          <a:off x="5619516" y="1264357"/>
          <a:ext cx="1351649" cy="2739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3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659104" y="1303945"/>
        <a:ext cx="1272473" cy="2660265"/>
      </dsp:txXfrm>
    </dsp:sp>
    <dsp:sp modelId="{02EA50A7-419B-451C-9256-492B9B61EC0E}">
      <dsp:nvSpPr>
        <dsp:cNvPr id="0" name=""/>
        <dsp:cNvSpPr/>
      </dsp:nvSpPr>
      <dsp:spPr>
        <a:xfrm>
          <a:off x="3634280" y="0"/>
          <a:ext cx="1689562" cy="42145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الولد</a:t>
          </a:r>
        </a:p>
      </dsp:txBody>
      <dsp:txXfrm>
        <a:off x="3634280" y="0"/>
        <a:ext cx="1689562" cy="1264357"/>
      </dsp:txXfrm>
    </dsp:sp>
    <dsp:sp modelId="{F8BFE4A3-81A1-4D79-BA4B-F9720FA3F87C}">
      <dsp:nvSpPr>
        <dsp:cNvPr id="0" name=""/>
        <dsp:cNvSpPr/>
      </dsp:nvSpPr>
      <dsp:spPr>
        <a:xfrm>
          <a:off x="3803236" y="1264357"/>
          <a:ext cx="1351649" cy="2739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3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842824" y="1303945"/>
        <a:ext cx="1272473" cy="2660265"/>
      </dsp:txXfrm>
    </dsp:sp>
    <dsp:sp modelId="{E1CEE5FE-3053-4DFA-8339-7C723F0BC44B}">
      <dsp:nvSpPr>
        <dsp:cNvPr id="0" name=""/>
        <dsp:cNvSpPr/>
      </dsp:nvSpPr>
      <dsp:spPr>
        <a:xfrm>
          <a:off x="1818001" y="0"/>
          <a:ext cx="1689562" cy="42145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التفاحة</a:t>
          </a:r>
        </a:p>
      </dsp:txBody>
      <dsp:txXfrm>
        <a:off x="1818001" y="0"/>
        <a:ext cx="1689562" cy="1264357"/>
      </dsp:txXfrm>
    </dsp:sp>
    <dsp:sp modelId="{904BD40D-15DF-46C0-9463-A5DFD4ABCB3D}">
      <dsp:nvSpPr>
        <dsp:cNvPr id="0" name=""/>
        <dsp:cNvSpPr/>
      </dsp:nvSpPr>
      <dsp:spPr>
        <a:xfrm>
          <a:off x="1986957" y="1264357"/>
          <a:ext cx="1351649" cy="2739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sz="3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026545" y="1303945"/>
        <a:ext cx="1272473" cy="2660265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689562" cy="42145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الجميلة</a:t>
          </a:r>
        </a:p>
      </dsp:txBody>
      <dsp:txXfrm>
        <a:off x="0" y="0"/>
        <a:ext cx="1689562" cy="1264357"/>
      </dsp:txXfrm>
    </dsp:sp>
    <dsp:sp modelId="{B696280B-3A4F-4FA5-8D54-B3B2D5745F6D}">
      <dsp:nvSpPr>
        <dsp:cNvPr id="0" name=""/>
        <dsp:cNvSpPr/>
      </dsp:nvSpPr>
      <dsp:spPr>
        <a:xfrm>
          <a:off x="170678" y="1264357"/>
          <a:ext cx="1351649" cy="2739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</a:p>
      </dsp:txBody>
      <dsp:txXfrm>
        <a:off x="210266" y="1303945"/>
        <a:ext cx="1272473" cy="26602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30391" y="1237165"/>
        <a:ext cx="1086133" cy="2539728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المدرس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0085" y="1237165"/>
        <a:ext cx="1086133" cy="2539728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الناجح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9780" y="1237165"/>
        <a:ext cx="1086133" cy="2539728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179475" y="1237165"/>
        <a:ext cx="1086133" cy="25397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3462742" y="0"/>
          <a:ext cx="1610289" cy="3243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الرجل</a:t>
          </a:r>
        </a:p>
      </dsp:txBody>
      <dsp:txXfrm>
        <a:off x="3462742" y="0"/>
        <a:ext cx="1610289" cy="972978"/>
      </dsp:txXfrm>
    </dsp:sp>
    <dsp:sp modelId="{C4E96EE0-5722-4477-BA3A-58B467583E20}">
      <dsp:nvSpPr>
        <dsp:cNvPr id="0" name=""/>
        <dsp:cNvSpPr/>
      </dsp:nvSpPr>
      <dsp:spPr>
        <a:xfrm>
          <a:off x="3623770" y="973929"/>
          <a:ext cx="1288231" cy="9778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3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52411" y="1002570"/>
        <a:ext cx="1230949" cy="920606"/>
      </dsp:txXfrm>
    </dsp:sp>
    <dsp:sp modelId="{396F7D71-C0C9-6447-9627-820A79F6712E}">
      <dsp:nvSpPr>
        <dsp:cNvPr id="0" name=""/>
        <dsp:cNvSpPr/>
      </dsp:nvSpPr>
      <dsp:spPr>
        <a:xfrm>
          <a:off x="3623770" y="2102261"/>
          <a:ext cx="1288231" cy="9778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3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52411" y="2130902"/>
        <a:ext cx="1230949" cy="920606"/>
      </dsp:txXfrm>
    </dsp:sp>
    <dsp:sp modelId="{02EA50A7-419B-451C-9256-492B9B61EC0E}">
      <dsp:nvSpPr>
        <dsp:cNvPr id="0" name=""/>
        <dsp:cNvSpPr/>
      </dsp:nvSpPr>
      <dsp:spPr>
        <a:xfrm>
          <a:off x="1731680" y="0"/>
          <a:ext cx="1610289" cy="3243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موظف</a:t>
          </a:r>
        </a:p>
      </dsp:txBody>
      <dsp:txXfrm>
        <a:off x="1731680" y="0"/>
        <a:ext cx="1610289" cy="972978"/>
      </dsp:txXfrm>
    </dsp:sp>
    <dsp:sp modelId="{BA04703D-204C-CA4B-8357-2353BCE5048D}">
      <dsp:nvSpPr>
        <dsp:cNvPr id="0" name=""/>
        <dsp:cNvSpPr/>
      </dsp:nvSpPr>
      <dsp:spPr>
        <a:xfrm>
          <a:off x="1892709" y="973929"/>
          <a:ext cx="1288231" cy="9778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1921350" y="1002570"/>
        <a:ext cx="1230949" cy="920606"/>
      </dsp:txXfrm>
    </dsp:sp>
    <dsp:sp modelId="{9259A5B6-425B-694D-8E23-8DCC0C8F61E3}">
      <dsp:nvSpPr>
        <dsp:cNvPr id="0" name=""/>
        <dsp:cNvSpPr/>
      </dsp:nvSpPr>
      <dsp:spPr>
        <a:xfrm>
          <a:off x="1892709" y="2102261"/>
          <a:ext cx="1288231" cy="9778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1921350" y="2130902"/>
        <a:ext cx="1230949" cy="920606"/>
      </dsp:txXfrm>
    </dsp:sp>
    <dsp:sp modelId="{E1CEE5FE-3053-4DFA-8339-7C723F0BC44B}">
      <dsp:nvSpPr>
        <dsp:cNvPr id="0" name=""/>
        <dsp:cNvSpPr/>
      </dsp:nvSpPr>
      <dsp:spPr>
        <a:xfrm>
          <a:off x="619" y="0"/>
          <a:ext cx="1610289" cy="3243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</a:p>
      </dsp:txBody>
      <dsp:txXfrm>
        <a:off x="619" y="0"/>
        <a:ext cx="1610289" cy="972978"/>
      </dsp:txXfrm>
    </dsp:sp>
    <dsp:sp modelId="{904BD40D-15DF-46C0-9463-A5DFD4ABCB3D}">
      <dsp:nvSpPr>
        <dsp:cNvPr id="0" name=""/>
        <dsp:cNvSpPr/>
      </dsp:nvSpPr>
      <dsp:spPr>
        <a:xfrm>
          <a:off x="161648" y="973929"/>
          <a:ext cx="1288231" cy="9778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3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90289" y="1002570"/>
        <a:ext cx="1230949" cy="920606"/>
      </dsp:txXfrm>
    </dsp:sp>
    <dsp:sp modelId="{C5B4B62F-029A-2645-BEE1-128788EE62E0}">
      <dsp:nvSpPr>
        <dsp:cNvPr id="0" name=""/>
        <dsp:cNvSpPr/>
      </dsp:nvSpPr>
      <dsp:spPr>
        <a:xfrm>
          <a:off x="161648" y="2102261"/>
          <a:ext cx="1288231" cy="9778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sz="3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90289" y="2130902"/>
        <a:ext cx="1230949" cy="9206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212131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</a:p>
      </dsp:txBody>
      <dsp:txXfrm>
        <a:off x="4212131" y="0"/>
        <a:ext cx="1958780" cy="1203374"/>
      </dsp:txXfrm>
    </dsp:sp>
    <dsp:sp modelId="{3F954458-D785-43FF-A3F5-9AFDFF2C6008}">
      <dsp:nvSpPr>
        <dsp:cNvPr id="0" name=""/>
        <dsp:cNvSpPr/>
      </dsp:nvSpPr>
      <dsp:spPr>
        <a:xfrm>
          <a:off x="4408009" y="1204549"/>
          <a:ext cx="1567024" cy="12094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4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43432" y="1239972"/>
        <a:ext cx="1496178" cy="1138599"/>
      </dsp:txXfrm>
    </dsp:sp>
    <dsp:sp modelId="{1DBD6B7A-A231-B844-B308-01A51E978E27}">
      <dsp:nvSpPr>
        <dsp:cNvPr id="0" name=""/>
        <dsp:cNvSpPr/>
      </dsp:nvSpPr>
      <dsp:spPr>
        <a:xfrm>
          <a:off x="4408009" y="2600063"/>
          <a:ext cx="1567024" cy="1209445"/>
        </a:xfrm>
        <a:prstGeom prst="roundRect">
          <a:avLst>
            <a:gd name="adj" fmla="val 1000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4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43432" y="2635486"/>
        <a:ext cx="1496178" cy="1138599"/>
      </dsp:txXfrm>
    </dsp:sp>
    <dsp:sp modelId="{20E147C9-C7D7-4837-A4BA-AFB78515B0B0}">
      <dsp:nvSpPr>
        <dsp:cNvPr id="0" name=""/>
        <dsp:cNvSpPr/>
      </dsp:nvSpPr>
      <dsp:spPr>
        <a:xfrm>
          <a:off x="2106442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الجديد</a:t>
          </a:r>
          <a:endParaRPr lang="en-US" sz="5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06442" y="0"/>
        <a:ext cx="1958780" cy="1203374"/>
      </dsp:txXfrm>
    </dsp:sp>
    <dsp:sp modelId="{3935F582-7A7A-464E-9614-680947D7CACB}">
      <dsp:nvSpPr>
        <dsp:cNvPr id="0" name=""/>
        <dsp:cNvSpPr/>
      </dsp:nvSpPr>
      <dsp:spPr>
        <a:xfrm>
          <a:off x="2302320" y="1204549"/>
          <a:ext cx="1567024" cy="1209445"/>
        </a:xfrm>
        <a:prstGeom prst="roundRect">
          <a:avLst>
            <a:gd name="adj" fmla="val 1000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4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37743" y="1239972"/>
        <a:ext cx="1496178" cy="1138599"/>
      </dsp:txXfrm>
    </dsp:sp>
    <dsp:sp modelId="{7C6FFF2F-7F41-6643-A3F9-4BA8B79D53C1}">
      <dsp:nvSpPr>
        <dsp:cNvPr id="0" name=""/>
        <dsp:cNvSpPr/>
      </dsp:nvSpPr>
      <dsp:spPr>
        <a:xfrm>
          <a:off x="2302320" y="2600063"/>
          <a:ext cx="1567024" cy="1209445"/>
        </a:xfrm>
        <a:prstGeom prst="roundRect">
          <a:avLst>
            <a:gd name="adj" fmla="val 1000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sz="4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37743" y="2635486"/>
        <a:ext cx="1496178" cy="1138599"/>
      </dsp:txXfrm>
    </dsp:sp>
    <dsp:sp modelId="{CED2303B-6973-4894-83B7-359CAA3F150C}">
      <dsp:nvSpPr>
        <dsp:cNvPr id="0" name=""/>
        <dsp:cNvSpPr/>
      </dsp:nvSpPr>
      <dsp:spPr>
        <a:xfrm>
          <a:off x="753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  <a:endParaRPr lang="en-US" sz="5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753" y="0"/>
        <a:ext cx="1958780" cy="1203374"/>
      </dsp:txXfrm>
    </dsp:sp>
    <dsp:sp modelId="{EA89E3A7-53F8-4FD3-B557-9008180F15EF}">
      <dsp:nvSpPr>
        <dsp:cNvPr id="0" name=""/>
        <dsp:cNvSpPr/>
      </dsp:nvSpPr>
      <dsp:spPr>
        <a:xfrm>
          <a:off x="196631" y="1204549"/>
          <a:ext cx="1567024" cy="1209445"/>
        </a:xfrm>
        <a:prstGeom prst="roundRect">
          <a:avLst>
            <a:gd name="adj" fmla="val 1000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232054" y="1239972"/>
        <a:ext cx="1496178" cy="1138599"/>
      </dsp:txXfrm>
    </dsp:sp>
    <dsp:sp modelId="{28FD7C3D-B41F-474F-AB62-EFD8A8FAEA5D}">
      <dsp:nvSpPr>
        <dsp:cNvPr id="0" name=""/>
        <dsp:cNvSpPr/>
      </dsp:nvSpPr>
      <dsp:spPr>
        <a:xfrm>
          <a:off x="196631" y="2600063"/>
          <a:ext cx="1567024" cy="1209445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840" tIns="87630" rIns="116840" bIns="8763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232054" y="2635486"/>
        <a:ext cx="1496178" cy="11385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قرأ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30391" y="1237165"/>
        <a:ext cx="1086133" cy="2539728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4549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0085" y="1238340"/>
        <a:ext cx="1086133" cy="1141863"/>
      </dsp:txXfrm>
    </dsp:sp>
    <dsp:sp modelId="{FDB0A845-B53E-410E-B276-31EDFB0B1435}">
      <dsp:nvSpPr>
        <dsp:cNvPr id="0" name=""/>
        <dsp:cNvSpPr/>
      </dsp:nvSpPr>
      <dsp:spPr>
        <a:xfrm>
          <a:off x="3246294" y="2600063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0085" y="2633854"/>
        <a:ext cx="1086133" cy="1141863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الذكي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4549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9780" y="1238340"/>
        <a:ext cx="1086133" cy="1141863"/>
      </dsp:txXfrm>
    </dsp:sp>
    <dsp:sp modelId="{A3F2912A-AB90-44F2-9BC2-0775C84B166D}">
      <dsp:nvSpPr>
        <dsp:cNvPr id="0" name=""/>
        <dsp:cNvSpPr/>
      </dsp:nvSpPr>
      <dsp:spPr>
        <a:xfrm>
          <a:off x="1695989" y="2600063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sz="2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9780" y="2633854"/>
        <a:ext cx="1086133" cy="1141863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4549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</a:p>
      </dsp:txBody>
      <dsp:txXfrm>
        <a:off x="179475" y="1238340"/>
        <a:ext cx="1086133" cy="1141863"/>
      </dsp:txXfrm>
    </dsp:sp>
    <dsp:sp modelId="{D4E86268-0163-48E1-ADB3-999E7B36E396}">
      <dsp:nvSpPr>
        <dsp:cNvPr id="0" name=""/>
        <dsp:cNvSpPr/>
      </dsp:nvSpPr>
      <dsp:spPr>
        <a:xfrm>
          <a:off x="145684" y="2600063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</a:p>
      </dsp:txBody>
      <dsp:txXfrm>
        <a:off x="179475" y="2633854"/>
        <a:ext cx="1086133" cy="114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262S – Arabic Curriculum – Lecture No. </a:t>
            </a:r>
            <a:r>
              <a:rPr lang="ar-EG" sz="1800" b="1" dirty="0"/>
              <a:t>18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31413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635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061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74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4.png"/><Relationship Id="rId21" Type="http://schemas.microsoft.com/office/2007/relationships/hdphoto" Target="../media/hdphoto12.wdp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8.wdp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5" Type="http://schemas.microsoft.com/office/2007/relationships/hdphoto" Target="../media/hdphoto6.wdp"/><Relationship Id="rId10" Type="http://schemas.openxmlformats.org/officeDocument/2006/relationships/image" Target="../media/image8.png"/><Relationship Id="rId19" Type="http://schemas.microsoft.com/office/2007/relationships/hdphoto" Target="../media/hdphoto9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microsoft.com/office/2007/relationships/hdphoto" Target="../media/hdphoto11.wdp"/><Relationship Id="rId7" Type="http://schemas.openxmlformats.org/officeDocument/2006/relationships/diagramColors" Target="../diagrams/colors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8.wdp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5" Type="http://schemas.microsoft.com/office/2007/relationships/hdphoto" Target="../media/hdphoto6.wdp"/><Relationship Id="rId10" Type="http://schemas.openxmlformats.org/officeDocument/2006/relationships/image" Target="../media/image8.png"/><Relationship Id="rId19" Type="http://schemas.microsoft.com/office/2007/relationships/hdphoto" Target="../media/hdphoto9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microsoft.com/office/2007/relationships/hdphoto" Target="../media/hdphoto11.wdp"/><Relationship Id="rId7" Type="http://schemas.openxmlformats.org/officeDocument/2006/relationships/diagramColors" Target="../diagrams/colors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4.png"/><Relationship Id="rId21" Type="http://schemas.microsoft.com/office/2007/relationships/hdphoto" Target="../media/hdphoto10.wdp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8.wdp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5" Type="http://schemas.microsoft.com/office/2007/relationships/hdphoto" Target="../media/hdphoto6.wdp"/><Relationship Id="rId10" Type="http://schemas.openxmlformats.org/officeDocument/2006/relationships/image" Target="../media/image8.png"/><Relationship Id="rId19" Type="http://schemas.microsoft.com/office/2007/relationships/hdphoto" Target="../media/hdphoto9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الصِّفَة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777" y="1240971"/>
            <a:ext cx="7785463" cy="773567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cs typeface="Sakkal Majalla" panose="02000000000000000000" pitchFamily="2" charset="-78"/>
              </a:rPr>
              <a:t>مثال٢: الكتاب الجديد كبير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1692" y="2501979"/>
          <a:ext cx="6171665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45400" y="1240971"/>
            <a:ext cx="3962400" cy="26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>
          <a:xfrm rot="622633">
            <a:off x="6594775" y="225290"/>
            <a:ext cx="4171613" cy="5412262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9179A8D-C582-402A-91D2-5E633C46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09" y="356416"/>
            <a:ext cx="10273601" cy="1325563"/>
          </a:xfrm>
        </p:spPr>
        <p:txBody>
          <a:bodyPr>
            <a:normAutofit/>
          </a:bodyPr>
          <a:lstStyle/>
          <a:p>
            <a:pPr algn="l"/>
            <a:r>
              <a:rPr lang="ar-SA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مثال٣: قرأ الطالب الذكيّ الكتاب</a:t>
            </a:r>
            <a:endParaRPr lang="en-US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E92BD47-874E-CB4B-AA44-2ADB52E13D64}"/>
              </a:ext>
            </a:extLst>
          </p:cNvPr>
          <p:cNvSpPr txBox="1">
            <a:spLocks/>
          </p:cNvSpPr>
          <p:nvPr/>
        </p:nvSpPr>
        <p:spPr>
          <a:xfrm>
            <a:off x="8875350" y="5603876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D104FF2-95A7-4247-8C44-53967A952EC3}"/>
              </a:ext>
            </a:extLst>
          </p:cNvPr>
          <p:cNvGraphicFramePr>
            <a:graphicFrameLocks/>
          </p:cNvGraphicFramePr>
          <p:nvPr/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6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3" b="98667" l="889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441997" y="939103"/>
            <a:ext cx="4187187" cy="418718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7" y="1157084"/>
            <a:ext cx="8616246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مثال٤: يأكل الولد التفاحة الجميلة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7356" y="2298701"/>
          <a:ext cx="7141844" cy="4214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7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>
          <a:xfrm>
            <a:off x="7519522" y="764575"/>
            <a:ext cx="4672478" cy="3642325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9179A8D-C582-402A-91D2-5E633C46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29" y="343716"/>
            <a:ext cx="10174881" cy="1325563"/>
          </a:xfrm>
        </p:spPr>
        <p:txBody>
          <a:bodyPr>
            <a:norm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مثال٥: كتاب المدرس الناجح كبير</a:t>
            </a:r>
            <a:endParaRPr lang="en-US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897F861-B603-BD4F-B085-8F45DA3DAB74}"/>
              </a:ext>
            </a:extLst>
          </p:cNvPr>
          <p:cNvGraphicFramePr>
            <a:graphicFrameLocks/>
          </p:cNvGraphicFramePr>
          <p:nvPr/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B4D5E8E-9B0E-464A-AB1E-60F2BED59DA8}"/>
              </a:ext>
            </a:extLst>
          </p:cNvPr>
          <p:cNvSpPr txBox="1">
            <a:spLocks/>
          </p:cNvSpPr>
          <p:nvPr/>
        </p:nvSpPr>
        <p:spPr>
          <a:xfrm>
            <a:off x="8880417" y="5603313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AB848-A3F8-4441-BF29-F8E72853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14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3F9C37-6EFB-A749-B543-AB58D8E7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7397"/>
            <a:ext cx="12192000" cy="945498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 </a:t>
            </a:r>
            <a:r>
              <a:rPr lang="en-US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tr-TR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Case</a:t>
            </a:r>
            <a:br>
              <a:rPr lang="tr-TR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الحالة</a:t>
            </a:r>
            <a:endParaRPr lang="tr-TR" sz="15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58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47BF0-399D-DE47-A4BB-DB6969E8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578825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15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8121B-8781-8946-89D0-418A7BF9D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5"/>
          <a:stretch/>
        </p:blipFill>
        <p:spPr>
          <a:xfrm>
            <a:off x="-18493" y="0"/>
            <a:ext cx="12191105" cy="68639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4696F5-2CF0-9345-AC54-29B3CC9ECEBB}"/>
              </a:ext>
            </a:extLst>
          </p:cNvPr>
          <p:cNvSpPr txBox="1"/>
          <p:nvPr/>
        </p:nvSpPr>
        <p:spPr>
          <a:xfrm>
            <a:off x="2392471" y="107030"/>
            <a:ext cx="761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Arabic</a:t>
            </a:r>
            <a:r>
              <a:rPr lang="tr-TR" sz="4000" dirty="0"/>
              <a:t> </a:t>
            </a:r>
            <a:r>
              <a:rPr lang="tr-TR" sz="4000" dirty="0" err="1"/>
              <a:t>sentence</a:t>
            </a:r>
            <a:endParaRPr lang="tr-TR" sz="4000" dirty="0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4D89168A-6393-C048-B058-6110E4C79832}"/>
              </a:ext>
            </a:extLst>
          </p:cNvPr>
          <p:cNvSpPr/>
          <p:nvPr/>
        </p:nvSpPr>
        <p:spPr>
          <a:xfrm>
            <a:off x="4241700" y="772967"/>
            <a:ext cx="3707704" cy="563671"/>
          </a:xfrm>
          <a:prstGeom prst="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tr-TR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D72677-5890-164B-8982-6C041E4DD424}"/>
              </a:ext>
            </a:extLst>
          </p:cNvPr>
          <p:cNvGrpSpPr/>
          <p:nvPr/>
        </p:nvGrpSpPr>
        <p:grpSpPr>
          <a:xfrm>
            <a:off x="9866728" y="4507700"/>
            <a:ext cx="2424701" cy="1581458"/>
            <a:chOff x="9854202" y="4838475"/>
            <a:chExt cx="2424701" cy="15814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607B32-9F9B-DE4E-8B70-BEC1ADFE0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831" b="46965" l="7029" r="46645"/>
                      </a14:imgEffect>
                    </a14:imgLayer>
                  </a14:imgProps>
                </a:ext>
              </a:extLst>
            </a:blip>
            <a:srcRect l="6820" t="29344" r="52472" b="52889"/>
            <a:stretch/>
          </p:blipFill>
          <p:spPr>
            <a:xfrm>
              <a:off x="9854202" y="5361695"/>
              <a:ext cx="2424701" cy="105823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F89391-F0CE-C947-9468-75CDCB52A2F4}"/>
                </a:ext>
              </a:extLst>
            </p:cNvPr>
            <p:cNvSpPr txBox="1"/>
            <p:nvPr/>
          </p:nvSpPr>
          <p:spPr>
            <a:xfrm>
              <a:off x="10459233" y="483847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C7081C-DF62-6544-B797-FBD51AE9F2B5}"/>
              </a:ext>
            </a:extLst>
          </p:cNvPr>
          <p:cNvGrpSpPr/>
          <p:nvPr/>
        </p:nvGrpSpPr>
        <p:grpSpPr>
          <a:xfrm>
            <a:off x="7715891" y="4077261"/>
            <a:ext cx="1582221" cy="1676224"/>
            <a:chOff x="7715891" y="4315255"/>
            <a:chExt cx="1582221" cy="16762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835CB7-67F7-D34B-90E5-477E8C81E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95" b="46300" l="72090" r="93342"/>
                      </a14:imgEffect>
                    </a14:imgLayer>
                  </a14:imgProps>
                </a:ext>
              </a:extLst>
            </a:blip>
            <a:srcRect l="69434" t="25032" r="4002" b="51337"/>
            <a:stretch/>
          </p:blipFill>
          <p:spPr>
            <a:xfrm>
              <a:off x="7715891" y="4583920"/>
              <a:ext cx="1582221" cy="140755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11188B-166E-3042-9CCF-D544DFE5F0BC}"/>
                </a:ext>
              </a:extLst>
            </p:cNvPr>
            <p:cNvSpPr txBox="1"/>
            <p:nvPr/>
          </p:nvSpPr>
          <p:spPr>
            <a:xfrm>
              <a:off x="7715891" y="431525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2B91E4-2953-7E42-A819-2BB35AA3F922}"/>
              </a:ext>
            </a:extLst>
          </p:cNvPr>
          <p:cNvGrpSpPr/>
          <p:nvPr/>
        </p:nvGrpSpPr>
        <p:grpSpPr>
          <a:xfrm>
            <a:off x="5197095" y="4084316"/>
            <a:ext cx="1777932" cy="1709528"/>
            <a:chOff x="5197095" y="4322310"/>
            <a:chExt cx="1777932" cy="170952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0C3C8A2-505F-0943-A05C-FE65389FA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041" b="69043" l="73422" r="97047"/>
                      </a14:imgEffect>
                    </a14:imgLayer>
                  </a14:imgProps>
                </a:ext>
              </a:extLst>
            </a:blip>
            <a:srcRect l="70469" t="48791" b="28707"/>
            <a:stretch/>
          </p:blipFill>
          <p:spPr>
            <a:xfrm>
              <a:off x="5216077" y="4691552"/>
              <a:ext cx="1758950" cy="134028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42C4D1-67B3-8647-BC72-779F7BB708CA}"/>
                </a:ext>
              </a:extLst>
            </p:cNvPr>
            <p:cNvSpPr txBox="1"/>
            <p:nvPr/>
          </p:nvSpPr>
          <p:spPr>
            <a:xfrm>
              <a:off x="5197095" y="4322310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4514CF-216A-454F-8F3E-CB4DDA1A5A2E}"/>
              </a:ext>
            </a:extLst>
          </p:cNvPr>
          <p:cNvGrpSpPr/>
          <p:nvPr/>
        </p:nvGrpSpPr>
        <p:grpSpPr>
          <a:xfrm>
            <a:off x="9384260" y="4591765"/>
            <a:ext cx="2907169" cy="1698294"/>
            <a:chOff x="9384260" y="4829759"/>
            <a:chExt cx="2907169" cy="169829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344DD60-2C87-E747-B89A-A25CBD095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319" b="69649" l="4792" r="46965"/>
                      </a14:imgEffect>
                    </a14:imgLayer>
                  </a14:imgProps>
                </a:ext>
              </a:extLst>
            </a:blip>
            <a:srcRect t="48160" r="51192" b="27866"/>
            <a:stretch/>
          </p:blipFill>
          <p:spPr>
            <a:xfrm>
              <a:off x="9384260" y="5100085"/>
              <a:ext cx="2907169" cy="142796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9EE4C72-204E-D245-BEEB-F7E9598AF58B}"/>
                </a:ext>
              </a:extLst>
            </p:cNvPr>
            <p:cNvSpPr txBox="1"/>
            <p:nvPr/>
          </p:nvSpPr>
          <p:spPr>
            <a:xfrm>
              <a:off x="10459233" y="4829759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2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8D2532E-21E8-F748-A968-D64643855093}"/>
              </a:ext>
            </a:extLst>
          </p:cNvPr>
          <p:cNvSpPr txBox="1"/>
          <p:nvPr/>
        </p:nvSpPr>
        <p:spPr>
          <a:xfrm>
            <a:off x="29570" y="107030"/>
            <a:ext cx="212024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tr-TR" sz="2400" b="1" dirty="0">
                <a:solidFill>
                  <a:srgbClr val="FF0000"/>
                </a:solidFill>
              </a:rPr>
              <a:t>Location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FBE2C21-4C92-214B-814E-5F7C40C0DD31}"/>
              </a:ext>
            </a:extLst>
          </p:cNvPr>
          <p:cNvSpPr txBox="1"/>
          <p:nvPr/>
        </p:nvSpPr>
        <p:spPr>
          <a:xfrm>
            <a:off x="52876" y="1892219"/>
            <a:ext cx="160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(2) </a:t>
            </a:r>
            <a:r>
              <a:rPr lang="tr-TR" sz="2400" b="1" dirty="0" err="1">
                <a:solidFill>
                  <a:srgbClr val="FF0000"/>
                </a:solidFill>
              </a:rPr>
              <a:t>Cases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A926E-434A-8E42-994B-0FE2928583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571" b="100000" l="1429" r="99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2232639"/>
            <a:ext cx="2222500" cy="332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D427C-87AA-9B49-A66A-4C3E77BA3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33" b="64000" l="0" r="98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3480055"/>
            <a:ext cx="2222500" cy="332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959F5-EF3D-534C-8C87-BD23028EE5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5278" y="2232639"/>
            <a:ext cx="2222500" cy="3327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26CE83D-9DC2-3845-A142-E53DA9610B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2670" y="2194348"/>
            <a:ext cx="2222500" cy="332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BE5EE1-8226-6546-85A8-DC7528760F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3566" y="3470090"/>
            <a:ext cx="2222500" cy="332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6779E7-32B3-B647-833B-5E8858D3E2DF}"/>
              </a:ext>
            </a:extLst>
          </p:cNvPr>
          <p:cNvSpPr txBox="1"/>
          <p:nvPr/>
        </p:nvSpPr>
        <p:spPr>
          <a:xfrm>
            <a:off x="3022376" y="2417476"/>
            <a:ext cx="1452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Word 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7E0071-7B3B-7844-B119-00D4B9A7D0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0144" y="2197896"/>
            <a:ext cx="2222500" cy="3327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15184B-B666-8A43-8240-39D6CCF14777}"/>
              </a:ext>
            </a:extLst>
          </p:cNvPr>
          <p:cNvSpPr txBox="1"/>
          <p:nvPr/>
        </p:nvSpPr>
        <p:spPr>
          <a:xfrm>
            <a:off x="8180926" y="6192045"/>
            <a:ext cx="513709" cy="519351"/>
          </a:xfrm>
          <a:prstGeom prst="ellipse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383DDA-D263-5F46-B6AF-D4D82FC55D53}"/>
              </a:ext>
            </a:extLst>
          </p:cNvPr>
          <p:cNvSpPr txBox="1"/>
          <p:nvPr/>
        </p:nvSpPr>
        <p:spPr>
          <a:xfrm>
            <a:off x="5820206" y="6229473"/>
            <a:ext cx="513709" cy="519351"/>
          </a:xfrm>
          <a:prstGeom prst="ellipse">
            <a:avLst/>
          </a:prstGeom>
          <a:solidFill>
            <a:srgbClr val="E1900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C17D0D-92FA-734D-AE2E-1B82B80A148E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2149813" y="375781"/>
            <a:ext cx="1598990" cy="2041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ircular Arrow 25">
            <a:extLst>
              <a:ext uri="{FF2B5EF4-FFF2-40B4-BE49-F238E27FC236}">
                <a16:creationId xmlns:a16="http://schemas.microsoft.com/office/drawing/2014/main" id="{03F65DEB-C419-4C4E-82D9-C2EF9232E086}"/>
              </a:ext>
            </a:extLst>
          </p:cNvPr>
          <p:cNvSpPr/>
          <p:nvPr/>
        </p:nvSpPr>
        <p:spPr>
          <a:xfrm>
            <a:off x="3973022" y="1551576"/>
            <a:ext cx="2319052" cy="2260644"/>
          </a:xfrm>
          <a:prstGeom prst="circularArrow">
            <a:avLst>
              <a:gd name="adj1" fmla="val 3133"/>
              <a:gd name="adj2" fmla="val 1190517"/>
              <a:gd name="adj3" fmla="val 20153487"/>
              <a:gd name="adj4" fmla="val 11806105"/>
              <a:gd name="adj5" fmla="val 12166"/>
            </a:avLst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3B648B-357C-9B4E-A753-CE74D3AAAD77}"/>
              </a:ext>
            </a:extLst>
          </p:cNvPr>
          <p:cNvSpPr txBox="1"/>
          <p:nvPr/>
        </p:nvSpPr>
        <p:spPr>
          <a:xfrm>
            <a:off x="29570" y="607297"/>
            <a:ext cx="1539545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Adjective</a:t>
            </a:r>
          </a:p>
          <a:p>
            <a:pPr algn="ctr"/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صفة</a:t>
            </a:r>
            <a:endParaRPr lang="tr-TR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A0E15-DEDC-3747-B2C8-29DA562232F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1721" b="67544" l="73461" r="97051"/>
                    </a14:imgEffect>
                    <a14:imgEffect>
                      <a14:artisticBlur/>
                    </a14:imgEffect>
                  </a14:imgLayer>
                </a14:imgProps>
              </a:ext>
            </a:extLst>
          </a:blip>
          <a:srcRect l="70512" t="49743" b="30478"/>
          <a:stretch/>
        </p:blipFill>
        <p:spPr>
          <a:xfrm>
            <a:off x="5261250" y="2823769"/>
            <a:ext cx="1756375" cy="11780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B56D453-660A-8749-874E-AB25F0DEDF58}"/>
              </a:ext>
            </a:extLst>
          </p:cNvPr>
          <p:cNvSpPr txBox="1"/>
          <p:nvPr/>
        </p:nvSpPr>
        <p:spPr>
          <a:xfrm>
            <a:off x="165238" y="3894027"/>
            <a:ext cx="128701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Genetive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مجرور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47BA05-5AF6-EB45-B88E-78769AC6F5C5}"/>
              </a:ext>
            </a:extLst>
          </p:cNvPr>
          <p:cNvSpPr txBox="1"/>
          <p:nvPr/>
        </p:nvSpPr>
        <p:spPr>
          <a:xfrm>
            <a:off x="862794" y="3158727"/>
            <a:ext cx="128701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Accusative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منصوب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F4CD9D-0FDA-7B49-AA94-EFF2593ACB19}"/>
              </a:ext>
            </a:extLst>
          </p:cNvPr>
          <p:cNvSpPr txBox="1"/>
          <p:nvPr/>
        </p:nvSpPr>
        <p:spPr>
          <a:xfrm>
            <a:off x="1261295" y="2428687"/>
            <a:ext cx="1452853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Nominative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مرفوع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10CBAE4-7852-514E-A2EC-B32B9A5697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2546" y="2144972"/>
            <a:ext cx="2222500" cy="3327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CB45395-FFCD-954D-B36D-519C6686B4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0020" y="2148520"/>
            <a:ext cx="2222500" cy="3327400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6AC1FAE-4AC3-EE44-897D-654D0EAEC41A}"/>
              </a:ext>
            </a:extLst>
          </p:cNvPr>
          <p:cNvCxnSpPr>
            <a:cxnSpLocks/>
            <a:endCxn id="62" idx="2"/>
          </p:cNvCxnSpPr>
          <p:nvPr/>
        </p:nvCxnSpPr>
        <p:spPr>
          <a:xfrm flipH="1" flipV="1">
            <a:off x="853156" y="2353884"/>
            <a:ext cx="1618650" cy="2159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0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0.00139 L -0.14466 0.000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2435 -0.2509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255 L -0.36862 -0.0025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324 L 0.00312 -0.2379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-0.1875 -0.000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54" grpId="0" animBg="1"/>
      <p:bldP spid="62" grpId="0" animBg="1"/>
      <p:bldP spid="8" grpId="0"/>
      <p:bldP spid="23" grpId="0" animBg="1"/>
      <p:bldP spid="36" grpId="0" animBg="1"/>
      <p:bldP spid="26" grpId="0" animBg="1"/>
      <p:bldP spid="42" grpId="0" animBg="1"/>
      <p:bldP spid="45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AD841AF4-A33A-374A-A596-C97A3B3B861C}"/>
              </a:ext>
            </a:extLst>
          </p:cNvPr>
          <p:cNvSpPr/>
          <p:nvPr/>
        </p:nvSpPr>
        <p:spPr>
          <a:xfrm>
            <a:off x="5812666" y="1001933"/>
            <a:ext cx="91440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85D126E-2895-8341-8CCD-4E35908BBC24}"/>
              </a:ext>
            </a:extLst>
          </p:cNvPr>
          <p:cNvSpPr/>
          <p:nvPr/>
        </p:nvSpPr>
        <p:spPr>
          <a:xfrm>
            <a:off x="5858386" y="1001933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791"/>
                </a:lnTo>
                <a:lnTo>
                  <a:pt x="2348454" y="203791"/>
                </a:lnTo>
                <a:lnTo>
                  <a:pt x="2348454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60A0F5-FD6F-2E4F-9576-7D4E49157C93}"/>
              </a:ext>
            </a:extLst>
          </p:cNvPr>
          <p:cNvSpPr/>
          <p:nvPr/>
        </p:nvSpPr>
        <p:spPr>
          <a:xfrm>
            <a:off x="4646952" y="31497"/>
            <a:ext cx="2422867" cy="970435"/>
          </a:xfrm>
          <a:custGeom>
            <a:avLst/>
            <a:gdLst>
              <a:gd name="connsiteX0" fmla="*/ 0 w 2422867"/>
              <a:gd name="connsiteY0" fmla="*/ 0 h 970435"/>
              <a:gd name="connsiteX1" fmla="*/ 2422867 w 2422867"/>
              <a:gd name="connsiteY1" fmla="*/ 0 h 970435"/>
              <a:gd name="connsiteX2" fmla="*/ 2422867 w 2422867"/>
              <a:gd name="connsiteY2" fmla="*/ 970435 h 970435"/>
              <a:gd name="connsiteX3" fmla="*/ 0 w 2422867"/>
              <a:gd name="connsiteY3" fmla="*/ 970435 h 970435"/>
              <a:gd name="connsiteX4" fmla="*/ 0 w 2422867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867" h="970435">
                <a:moveTo>
                  <a:pt x="0" y="0"/>
                </a:moveTo>
                <a:lnTo>
                  <a:pt x="2422867" y="0"/>
                </a:lnTo>
                <a:lnTo>
                  <a:pt x="2422867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Arabic case system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الإعراب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9FBEF3-33D0-8B4C-A0FE-7350F3BB935D}"/>
              </a:ext>
            </a:extLst>
          </p:cNvPr>
          <p:cNvSpPr/>
          <p:nvPr/>
        </p:nvSpPr>
        <p:spPr>
          <a:xfrm>
            <a:off x="7236405" y="1409516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الموقع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Location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9F25FE8-DF8A-6540-8D35-B2293131F5BE}"/>
              </a:ext>
            </a:extLst>
          </p:cNvPr>
          <p:cNvSpPr/>
          <p:nvPr/>
        </p:nvSpPr>
        <p:spPr>
          <a:xfrm>
            <a:off x="4887950" y="1409516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الحالة</a:t>
            </a: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Case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B3F0B43-4087-A648-8408-E3CD611A1AA9}"/>
              </a:ext>
            </a:extLst>
          </p:cNvPr>
          <p:cNvCxnSpPr>
            <a:cxnSpLocks/>
          </p:cNvCxnSpPr>
          <p:nvPr/>
        </p:nvCxnSpPr>
        <p:spPr>
          <a:xfrm flipH="1">
            <a:off x="6824207" y="3160017"/>
            <a:ext cx="41219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2D5B92B9-075F-274A-99B3-61134A936E3E}"/>
              </a:ext>
            </a:extLst>
          </p:cNvPr>
          <p:cNvSpPr/>
          <p:nvPr/>
        </p:nvSpPr>
        <p:spPr>
          <a:xfrm>
            <a:off x="7245634" y="2749840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Adjective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الصفة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5C2BAAA-E03C-1240-AC1C-B4A212B1FB13}"/>
              </a:ext>
            </a:extLst>
          </p:cNvPr>
          <p:cNvSpPr txBox="1">
            <a:spLocks/>
          </p:cNvSpPr>
          <p:nvPr/>
        </p:nvSpPr>
        <p:spPr>
          <a:xfrm>
            <a:off x="10849255" y="5798923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742B9C8-6141-714E-B45A-A31693958439}"/>
              </a:ext>
            </a:extLst>
          </p:cNvPr>
          <p:cNvSpPr/>
          <p:nvPr/>
        </p:nvSpPr>
        <p:spPr>
          <a:xfrm>
            <a:off x="4897180" y="2737430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nominative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مرفوع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9010E72-B244-AD49-8F75-A215F54CBEC3}"/>
              </a:ext>
            </a:extLst>
          </p:cNvPr>
          <p:cNvSpPr/>
          <p:nvPr/>
        </p:nvSpPr>
        <p:spPr>
          <a:xfrm>
            <a:off x="4897180" y="4115449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accusative </a:t>
            </a: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منصوب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88EB955-0002-F04D-9503-82C74032C024}"/>
              </a:ext>
            </a:extLst>
          </p:cNvPr>
          <p:cNvSpPr/>
          <p:nvPr/>
        </p:nvSpPr>
        <p:spPr>
          <a:xfrm>
            <a:off x="4897180" y="5493467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genitive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مجرور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BD581F-00C5-A64E-B2D3-854D8561F43F}"/>
              </a:ext>
            </a:extLst>
          </p:cNvPr>
          <p:cNvCxnSpPr>
            <a:cxnSpLocks/>
          </p:cNvCxnSpPr>
          <p:nvPr/>
        </p:nvCxnSpPr>
        <p:spPr>
          <a:xfrm flipH="1">
            <a:off x="6824207" y="3160017"/>
            <a:ext cx="421427" cy="14999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0CD202-5CEA-1445-927C-F8821CC0967B}"/>
              </a:ext>
            </a:extLst>
          </p:cNvPr>
          <p:cNvCxnSpPr>
            <a:cxnSpLocks/>
          </p:cNvCxnSpPr>
          <p:nvPr/>
        </p:nvCxnSpPr>
        <p:spPr>
          <a:xfrm flipH="1">
            <a:off x="6824207" y="3160017"/>
            <a:ext cx="421427" cy="28652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96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3" grpId="0" animBg="1"/>
      <p:bldP spid="11" grpId="0" animBg="1"/>
      <p:bldP spid="16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18048"/>
            <a:ext cx="5778673" cy="1472640"/>
          </a:xfrm>
        </p:spPr>
        <p:txBody>
          <a:bodyPr>
            <a:normAutofit fontScale="90000"/>
          </a:bodyPr>
          <a:lstStyle/>
          <a:p>
            <a:pPr marL="1514475" indent="-1514475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مثال١: الرجل موظف كبير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C2E00EE-889B-4947-B313-F81D5427BFC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928" b="2928"/>
          <a:stretch>
            <a:fillRect/>
          </a:stretch>
        </p:blipFill>
        <p:spPr/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F8B89159-C32C-3E4A-A253-A4B245888802}"/>
              </a:ext>
            </a:extLst>
          </p:cNvPr>
          <p:cNvGraphicFramePr>
            <a:graphicFrameLocks/>
          </p:cNvGraphicFramePr>
          <p:nvPr/>
        </p:nvGraphicFramePr>
        <p:xfrm>
          <a:off x="6280149" y="2293937"/>
          <a:ext cx="5073651" cy="324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05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6F7D71-C0C9-6447-9627-820A79F67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396F7D71-C0C9-6447-9627-820A79F67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04703D-204C-CA4B-8357-2353BCE50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BA04703D-204C-CA4B-8357-2353BCE50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59A5B6-425B-694D-8E23-8DCC0C8F6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9259A5B6-425B-694D-8E23-8DCC0C8F61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B4B62F-029A-2645-BEE1-128788EE6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C5B4B62F-029A-2645-BEE1-128788EE6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777" y="1240971"/>
            <a:ext cx="7785463" cy="773567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cs typeface="Sakkal Majalla" panose="02000000000000000000" pitchFamily="2" charset="-78"/>
              </a:rPr>
              <a:t>مثال٢: الكتاب الجديد كبير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1692" y="2501979"/>
          <a:ext cx="6171665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531100" y="1405231"/>
            <a:ext cx="3962400" cy="26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BD6B7A-A231-B844-B308-01A51E978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1DBD6B7A-A231-B844-B308-01A51E978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6FFF2F-7F41-6643-A3F9-4BA8B79D5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7C6FFF2F-7F41-6643-A3F9-4BA8B79D5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FD7C3D-B41F-474F-AB62-EFD8A8FAE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28FD7C3D-B41F-474F-AB62-EFD8A8FAE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>
          <a:xfrm rot="622633">
            <a:off x="6594775" y="225290"/>
            <a:ext cx="4171613" cy="5412262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9179A8D-C582-402A-91D2-5E633C46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09" y="356416"/>
            <a:ext cx="10273601" cy="1325563"/>
          </a:xfrm>
        </p:spPr>
        <p:txBody>
          <a:bodyPr>
            <a:normAutofit/>
          </a:bodyPr>
          <a:lstStyle/>
          <a:p>
            <a:pPr algn="l"/>
            <a:r>
              <a:rPr lang="ar-SA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مثال٣: قرأ الطالب الذكي الكتاب</a:t>
            </a:r>
            <a:endParaRPr lang="en-US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E92BD47-874E-CB4B-AA44-2ADB52E13D64}"/>
              </a:ext>
            </a:extLst>
          </p:cNvPr>
          <p:cNvSpPr txBox="1">
            <a:spLocks/>
          </p:cNvSpPr>
          <p:nvPr/>
        </p:nvSpPr>
        <p:spPr>
          <a:xfrm>
            <a:off x="8875350" y="5603876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19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D104FF2-95A7-4247-8C44-53967A952EC3}"/>
              </a:ext>
            </a:extLst>
          </p:cNvPr>
          <p:cNvGraphicFramePr>
            <a:graphicFrameLocks/>
          </p:cNvGraphicFramePr>
          <p:nvPr/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474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43012A-293B-6546-8AE5-671483C8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B1B9D-F099-4843-A7E7-224E7BE61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4924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ar-SA" sz="4800">
                <a:latin typeface="Sakkal Majalla" panose="02000000000000000000" pitchFamily="2" charset="-78"/>
                <a:cs typeface="Sakkal Majalla" panose="02000000000000000000" pitchFamily="2" charset="-78"/>
              </a:rPr>
              <a:t>الرجل موظف</a:t>
            </a:r>
          </a:p>
          <a:p>
            <a:pPr marL="0" indent="0" algn="ctr">
              <a:buNone/>
            </a:pPr>
            <a:r>
              <a:rPr lang="ar-SA" sz="4800">
                <a:latin typeface="Sakkal Majalla" panose="02000000000000000000" pitchFamily="2" charset="-78"/>
                <a:cs typeface="Sakkal Majalla" panose="02000000000000000000" pitchFamily="2" charset="-78"/>
              </a:rPr>
              <a:t>الرجل المهم موظف</a:t>
            </a:r>
          </a:p>
          <a:p>
            <a:pPr marL="0" indent="0" algn="ctr" defTabSz="91440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4800">
                <a:latin typeface="Sakkal Majalla" panose="02000000000000000000" pitchFamily="2" charset="-78"/>
                <a:cs typeface="Sakkal Majalla" panose="02000000000000000000" pitchFamily="2" charset="-78"/>
              </a:rPr>
              <a:t>الرجل موظف كبير</a:t>
            </a:r>
          </a:p>
          <a:p>
            <a:pPr marL="0" indent="0" algn="ctr" defTabSz="91440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4800">
                <a:latin typeface="Sakkal Majalla" panose="02000000000000000000" pitchFamily="2" charset="-78"/>
                <a:cs typeface="Sakkal Majalla" panose="02000000000000000000" pitchFamily="2" charset="-78"/>
              </a:rPr>
              <a:t>الرجل المهم موظف كبير</a:t>
            </a:r>
            <a:endParaRPr lang="tr-TR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081674-1450-6242-B82B-74ADB8F9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43" y="365126"/>
            <a:ext cx="10409128" cy="945498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en-US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Optional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 word</a:t>
            </a:r>
            <a:endParaRPr lang="ru-RU" dirty="0"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BE9A29-D6A7-A243-ADAD-9ECE76D8A7C5}"/>
              </a:ext>
            </a:extLst>
          </p:cNvPr>
          <p:cNvSpPr/>
          <p:nvPr/>
        </p:nvSpPr>
        <p:spPr>
          <a:xfrm>
            <a:off x="5761972" y="3693902"/>
            <a:ext cx="826669" cy="814191"/>
          </a:xfrm>
          <a:prstGeom prst="rect">
            <a:avLst/>
          </a:prstGeom>
          <a:solidFill>
            <a:srgbClr val="FFFF00">
              <a:alpha val="41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5FB6B2-CE0E-A844-A07F-20E6130DBC0F}"/>
              </a:ext>
            </a:extLst>
          </p:cNvPr>
          <p:cNvSpPr/>
          <p:nvPr/>
        </p:nvSpPr>
        <p:spPr>
          <a:xfrm>
            <a:off x="4559474" y="4664642"/>
            <a:ext cx="858033" cy="814191"/>
          </a:xfrm>
          <a:prstGeom prst="rect">
            <a:avLst/>
          </a:prstGeom>
          <a:solidFill>
            <a:srgbClr val="FFFF00">
              <a:alpha val="41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8134D5-7333-2743-A92D-C871EF11DD52}"/>
              </a:ext>
            </a:extLst>
          </p:cNvPr>
          <p:cNvSpPr/>
          <p:nvPr/>
        </p:nvSpPr>
        <p:spPr>
          <a:xfrm>
            <a:off x="6162805" y="5825226"/>
            <a:ext cx="746720" cy="814191"/>
          </a:xfrm>
          <a:prstGeom prst="rect">
            <a:avLst/>
          </a:prstGeom>
          <a:solidFill>
            <a:srgbClr val="FFFF00">
              <a:alpha val="41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4D97B04-4147-924C-BC22-4663FEC29B71}"/>
              </a:ext>
            </a:extLst>
          </p:cNvPr>
          <p:cNvSpPr/>
          <p:nvPr/>
        </p:nvSpPr>
        <p:spPr>
          <a:xfrm>
            <a:off x="4121063" y="5736334"/>
            <a:ext cx="878938" cy="814191"/>
          </a:xfrm>
          <a:prstGeom prst="rect">
            <a:avLst/>
          </a:prstGeom>
          <a:solidFill>
            <a:srgbClr val="FFFF00">
              <a:alpha val="41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pic>
        <p:nvPicPr>
          <p:cNvPr id="39" name="Picture Placeholder 5">
            <a:extLst>
              <a:ext uri="{FF2B5EF4-FFF2-40B4-BE49-F238E27FC236}">
                <a16:creationId xmlns:a16="http://schemas.microsoft.com/office/drawing/2014/main" id="{27654DF3-5F87-8B41-B12F-B3E47AC94B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28" b="2928"/>
          <a:stretch>
            <a:fillRect/>
          </a:stretch>
        </p:blipFill>
        <p:spPr>
          <a:xfrm>
            <a:off x="7184246" y="520633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2E51B400-A563-2340-B045-3422C02CF709}"/>
              </a:ext>
            </a:extLst>
          </p:cNvPr>
          <p:cNvGrpSpPr/>
          <p:nvPr/>
        </p:nvGrpSpPr>
        <p:grpSpPr>
          <a:xfrm>
            <a:off x="4682476" y="1679468"/>
            <a:ext cx="1333873" cy="889693"/>
            <a:chOff x="2747583" y="356526"/>
            <a:chExt cx="1333873" cy="88969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C4D5B67-9AB8-B844-896C-78AAF6E6CB6C}"/>
                </a:ext>
              </a:extLst>
            </p:cNvPr>
            <p:cNvSpPr/>
            <p:nvPr/>
          </p:nvSpPr>
          <p:spPr>
            <a:xfrm>
              <a:off x="2747583" y="356526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71D7E43-DAC6-1D49-AB9C-A69459354394}"/>
                </a:ext>
              </a:extLst>
            </p:cNvPr>
            <p:cNvSpPr txBox="1"/>
            <p:nvPr/>
          </p:nvSpPr>
          <p:spPr>
            <a:xfrm>
              <a:off x="2747583" y="356526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م</a:t>
              </a:r>
              <a:r>
                <a:rPr lang="ar-SA" sz="26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بتدأ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804B37A-6CC2-D64B-BB1B-3C8B53E17CC1}"/>
              </a:ext>
            </a:extLst>
          </p:cNvPr>
          <p:cNvGrpSpPr/>
          <p:nvPr/>
        </p:nvGrpSpPr>
        <p:grpSpPr>
          <a:xfrm>
            <a:off x="3344287" y="1679467"/>
            <a:ext cx="1333873" cy="889693"/>
            <a:chOff x="2747583" y="1246220"/>
            <a:chExt cx="1333873" cy="88969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F2D7ECD-5E2A-084D-A65B-02DB9C8C2A7B}"/>
                </a:ext>
              </a:extLst>
            </p:cNvPr>
            <p:cNvSpPr/>
            <p:nvPr/>
          </p:nvSpPr>
          <p:spPr>
            <a:xfrm>
              <a:off x="2747583" y="1246220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72AED4-27FC-6E47-9902-A3C45D01908D}"/>
                </a:ext>
              </a:extLst>
            </p:cNvPr>
            <p:cNvSpPr txBox="1"/>
            <p:nvPr/>
          </p:nvSpPr>
          <p:spPr>
            <a:xfrm>
              <a:off x="2747583" y="1246220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مرفوع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6FFFD1F-085D-5C40-8CE3-37AAB139B44F}"/>
              </a:ext>
            </a:extLst>
          </p:cNvPr>
          <p:cNvGrpSpPr/>
          <p:nvPr/>
        </p:nvGrpSpPr>
        <p:grpSpPr>
          <a:xfrm>
            <a:off x="1995899" y="1679466"/>
            <a:ext cx="1333873" cy="889693"/>
            <a:chOff x="2747583" y="2135913"/>
            <a:chExt cx="1333873" cy="88969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99CC55-2E29-2B4D-9AB5-7FB8E65C9AA0}"/>
                </a:ext>
              </a:extLst>
            </p:cNvPr>
            <p:cNvSpPr/>
            <p:nvPr/>
          </p:nvSpPr>
          <p:spPr>
            <a:xfrm>
              <a:off x="2747583" y="2135913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5C22C6D-11A1-364C-8A45-89A7238C7BFD}"/>
                </a:ext>
              </a:extLst>
            </p:cNvPr>
            <p:cNvSpPr txBox="1"/>
            <p:nvPr/>
          </p:nvSpPr>
          <p:spPr>
            <a:xfrm>
              <a:off x="2747583" y="2135913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بالضمة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49B1820-F5E5-BE45-9DA3-9A43990BB902}"/>
              </a:ext>
            </a:extLst>
          </p:cNvPr>
          <p:cNvGrpSpPr/>
          <p:nvPr/>
        </p:nvGrpSpPr>
        <p:grpSpPr>
          <a:xfrm>
            <a:off x="2748197" y="2671440"/>
            <a:ext cx="1333873" cy="889693"/>
            <a:chOff x="2747583" y="356526"/>
            <a:chExt cx="1333873" cy="88969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C63DE00-8D0B-2940-BEBE-0EABAAD8FEBA}"/>
                </a:ext>
              </a:extLst>
            </p:cNvPr>
            <p:cNvSpPr/>
            <p:nvPr/>
          </p:nvSpPr>
          <p:spPr>
            <a:xfrm>
              <a:off x="2747583" y="356526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D3E37DF-93EF-FB4F-A2BA-AF5EEEF2386E}"/>
                </a:ext>
              </a:extLst>
            </p:cNvPr>
            <p:cNvSpPr txBox="1"/>
            <p:nvPr/>
          </p:nvSpPr>
          <p:spPr>
            <a:xfrm>
              <a:off x="2747583" y="356526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خبر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C038201-DBA8-6740-B36B-6E7FD291AEA6}"/>
              </a:ext>
            </a:extLst>
          </p:cNvPr>
          <p:cNvGrpSpPr/>
          <p:nvPr/>
        </p:nvGrpSpPr>
        <p:grpSpPr>
          <a:xfrm>
            <a:off x="1414324" y="2671440"/>
            <a:ext cx="1333873" cy="889693"/>
            <a:chOff x="2747583" y="1246220"/>
            <a:chExt cx="1333873" cy="88969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70F8C88-9358-1B4C-BC72-356A70DF485A}"/>
                </a:ext>
              </a:extLst>
            </p:cNvPr>
            <p:cNvSpPr/>
            <p:nvPr/>
          </p:nvSpPr>
          <p:spPr>
            <a:xfrm>
              <a:off x="2747583" y="1246220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90DB9C9-58CA-0A48-B4C0-44C8102D0495}"/>
                </a:ext>
              </a:extLst>
            </p:cNvPr>
            <p:cNvSpPr txBox="1"/>
            <p:nvPr/>
          </p:nvSpPr>
          <p:spPr>
            <a:xfrm>
              <a:off x="2747583" y="1246220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مرفوع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02FE900-1F6A-DF42-8E7A-55D7FB559994}"/>
              </a:ext>
            </a:extLst>
          </p:cNvPr>
          <p:cNvGrpSpPr/>
          <p:nvPr/>
        </p:nvGrpSpPr>
        <p:grpSpPr>
          <a:xfrm>
            <a:off x="80451" y="2671441"/>
            <a:ext cx="1333873" cy="889693"/>
            <a:chOff x="2747583" y="2135913"/>
            <a:chExt cx="1333873" cy="88969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A87D6BB-CBBD-6649-80C9-16917193AA12}"/>
                </a:ext>
              </a:extLst>
            </p:cNvPr>
            <p:cNvSpPr/>
            <p:nvPr/>
          </p:nvSpPr>
          <p:spPr>
            <a:xfrm>
              <a:off x="2747583" y="2135913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1AB340C-39D6-5B4C-A1E7-60751194FB5B}"/>
                </a:ext>
              </a:extLst>
            </p:cNvPr>
            <p:cNvSpPr txBox="1"/>
            <p:nvPr/>
          </p:nvSpPr>
          <p:spPr>
            <a:xfrm>
              <a:off x="2747583" y="2135913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بالضمة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BFD3049-EF2E-9F45-96AE-0D799B2DD6C1}"/>
              </a:ext>
            </a:extLst>
          </p:cNvPr>
          <p:cNvSpPr txBox="1"/>
          <p:nvPr/>
        </p:nvSpPr>
        <p:spPr>
          <a:xfrm>
            <a:off x="601249" y="4304391"/>
            <a:ext cx="1340285" cy="88969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0" tIns="177800" rIns="0" bIns="177800" numCol="1" spcCol="1270" anchor="ctr" anchorCtr="0">
            <a:noAutofit/>
          </a:bodyPr>
          <a:lstStyle>
            <a:defPPr>
              <a:defRPr lang="ru-RU"/>
            </a:defPPr>
            <a:lvl1pPr lvl="0" indent="0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60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/>
              <a:t>صفة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3736CE-A877-004E-B9B8-6D2478DC189F}"/>
              </a:ext>
            </a:extLst>
          </p:cNvPr>
          <p:cNvSpPr/>
          <p:nvPr/>
        </p:nvSpPr>
        <p:spPr>
          <a:xfrm>
            <a:off x="6155108" y="2577928"/>
            <a:ext cx="1122514" cy="804099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06946F-B9BD-6B41-A39A-750202D16594}"/>
              </a:ext>
            </a:extLst>
          </p:cNvPr>
          <p:cNvCxnSpPr>
            <a:cxnSpLocks/>
            <a:stCxn id="2" idx="0"/>
            <a:endCxn id="41" idx="3"/>
          </p:cNvCxnSpPr>
          <p:nvPr/>
        </p:nvCxnSpPr>
        <p:spPr>
          <a:xfrm flipH="1" flipV="1">
            <a:off x="6016349" y="2124315"/>
            <a:ext cx="700016" cy="453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0DCD48F9-919D-064D-B16B-D82360F0F004}"/>
              </a:ext>
            </a:extLst>
          </p:cNvPr>
          <p:cNvSpPr/>
          <p:nvPr/>
        </p:nvSpPr>
        <p:spPr>
          <a:xfrm>
            <a:off x="4980747" y="2577928"/>
            <a:ext cx="1122514" cy="804099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AD5A4AF-6CEE-9F4D-A56C-6DA31392A89C}"/>
              </a:ext>
            </a:extLst>
          </p:cNvPr>
          <p:cNvCxnSpPr>
            <a:cxnSpLocks/>
            <a:stCxn id="66" idx="2"/>
          </p:cNvCxnSpPr>
          <p:nvPr/>
        </p:nvCxnSpPr>
        <p:spPr>
          <a:xfrm flipH="1">
            <a:off x="4082070" y="2979978"/>
            <a:ext cx="8986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369AFC5-84EE-C24C-A747-91E8BAF8548C}"/>
              </a:ext>
            </a:extLst>
          </p:cNvPr>
          <p:cNvCxnSpPr>
            <a:cxnSpLocks/>
            <a:stCxn id="8" idx="1"/>
            <a:endCxn id="60" idx="3"/>
          </p:cNvCxnSpPr>
          <p:nvPr/>
        </p:nvCxnSpPr>
        <p:spPr>
          <a:xfrm flipH="1">
            <a:off x="1941534" y="4100998"/>
            <a:ext cx="3820438" cy="6482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3E4F5AB-3E1C-1447-BB57-383EFEAD9E79}"/>
              </a:ext>
            </a:extLst>
          </p:cNvPr>
          <p:cNvCxnSpPr>
            <a:cxnSpLocks/>
            <a:stCxn id="9" idx="1"/>
            <a:endCxn id="60" idx="3"/>
          </p:cNvCxnSpPr>
          <p:nvPr/>
        </p:nvCxnSpPr>
        <p:spPr>
          <a:xfrm flipH="1" flipV="1">
            <a:off x="1941534" y="4749238"/>
            <a:ext cx="2617940" cy="32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6782E0C-5F7A-A04D-89A9-C4F882018DBF}"/>
              </a:ext>
            </a:extLst>
          </p:cNvPr>
          <p:cNvCxnSpPr>
            <a:cxnSpLocks/>
            <a:endCxn id="60" idx="3"/>
          </p:cNvCxnSpPr>
          <p:nvPr/>
        </p:nvCxnSpPr>
        <p:spPr>
          <a:xfrm flipH="1" flipV="1">
            <a:off x="1941534" y="4749238"/>
            <a:ext cx="4233774" cy="1101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077B488-189C-AD4D-A44E-72D332F10006}"/>
              </a:ext>
            </a:extLst>
          </p:cNvPr>
          <p:cNvCxnSpPr>
            <a:cxnSpLocks/>
            <a:stCxn id="38" idx="1"/>
            <a:endCxn id="60" idx="3"/>
          </p:cNvCxnSpPr>
          <p:nvPr/>
        </p:nvCxnSpPr>
        <p:spPr>
          <a:xfrm flipH="1" flipV="1">
            <a:off x="1941534" y="4749238"/>
            <a:ext cx="2179529" cy="1394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54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8" grpId="0" animBg="1"/>
      <p:bldP spid="60" grpId="0" animBg="1"/>
      <p:bldP spid="2" grpId="0" animBg="1"/>
      <p:bldP spid="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3" b="98667" l="889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441997" y="939103"/>
            <a:ext cx="4187187" cy="418718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7" y="1157084"/>
            <a:ext cx="8616246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مثال٤: يأكل الولد التفاحة الجميلة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7356" y="2476500"/>
          <a:ext cx="7014641" cy="4036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377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>
          <a:xfrm>
            <a:off x="7519522" y="764575"/>
            <a:ext cx="4672478" cy="3642325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9179A8D-C582-402A-91D2-5E633C46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29" y="343716"/>
            <a:ext cx="10174881" cy="1325563"/>
          </a:xfrm>
        </p:spPr>
        <p:txBody>
          <a:bodyPr>
            <a:norm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مثال٥: كتاب المدرس الناجح كبير</a:t>
            </a:r>
            <a:endParaRPr lang="en-US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897F861-B603-BD4F-B085-8F45DA3DAB74}"/>
              </a:ext>
            </a:extLst>
          </p:cNvPr>
          <p:cNvGraphicFramePr>
            <a:graphicFrameLocks/>
          </p:cNvGraphicFramePr>
          <p:nvPr/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61FB580-8A51-444D-A7CB-04A7CF46FF34}"/>
              </a:ext>
            </a:extLst>
          </p:cNvPr>
          <p:cNvSpPr txBox="1">
            <a:spLocks/>
          </p:cNvSpPr>
          <p:nvPr/>
        </p:nvSpPr>
        <p:spPr>
          <a:xfrm>
            <a:off x="8855365" y="5603313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21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2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834CD0-B802-0D47-B572-6BC9C11DC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AD834CD0-B802-0D47-B572-6BC9C11DC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AB848-A3F8-4441-BF29-F8E72853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22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3F9C37-6EFB-A749-B543-AB58D8E7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7397"/>
            <a:ext cx="12192000" cy="945498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(3) </a:t>
            </a:r>
            <a:r>
              <a:rPr lang="en-US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tr-TR" sz="150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Marking</a:t>
            </a:r>
            <a:br>
              <a:rPr lang="tr-TR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العلامة</a:t>
            </a:r>
            <a:endParaRPr lang="tr-TR" sz="15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0381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47BF0-399D-DE47-A4BB-DB6969E8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578825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23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8121B-8781-8946-89D0-418A7BF9D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5"/>
          <a:stretch/>
        </p:blipFill>
        <p:spPr>
          <a:xfrm>
            <a:off x="-18493" y="0"/>
            <a:ext cx="12191105" cy="68639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4696F5-2CF0-9345-AC54-29B3CC9ECEBB}"/>
              </a:ext>
            </a:extLst>
          </p:cNvPr>
          <p:cNvSpPr txBox="1"/>
          <p:nvPr/>
        </p:nvSpPr>
        <p:spPr>
          <a:xfrm>
            <a:off x="2392471" y="107030"/>
            <a:ext cx="761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Arabic</a:t>
            </a:r>
            <a:r>
              <a:rPr lang="tr-TR" sz="4000" dirty="0"/>
              <a:t> </a:t>
            </a:r>
            <a:r>
              <a:rPr lang="tr-TR" sz="4000" dirty="0" err="1"/>
              <a:t>sentence</a:t>
            </a:r>
            <a:endParaRPr lang="tr-TR" sz="4000" dirty="0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4D89168A-6393-C048-B058-6110E4C79832}"/>
              </a:ext>
            </a:extLst>
          </p:cNvPr>
          <p:cNvSpPr/>
          <p:nvPr/>
        </p:nvSpPr>
        <p:spPr>
          <a:xfrm>
            <a:off x="4241700" y="772967"/>
            <a:ext cx="3707704" cy="563671"/>
          </a:xfrm>
          <a:prstGeom prst="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tr-TR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D72677-5890-164B-8982-6C041E4DD424}"/>
              </a:ext>
            </a:extLst>
          </p:cNvPr>
          <p:cNvGrpSpPr/>
          <p:nvPr/>
        </p:nvGrpSpPr>
        <p:grpSpPr>
          <a:xfrm>
            <a:off x="9866728" y="4507700"/>
            <a:ext cx="2424701" cy="1581458"/>
            <a:chOff x="9854202" y="4838475"/>
            <a:chExt cx="2424701" cy="15814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607B32-9F9B-DE4E-8B70-BEC1ADFE0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831" b="46965" l="7029" r="46645"/>
                      </a14:imgEffect>
                    </a14:imgLayer>
                  </a14:imgProps>
                </a:ext>
              </a:extLst>
            </a:blip>
            <a:srcRect l="6820" t="29344" r="52472" b="52889"/>
            <a:stretch/>
          </p:blipFill>
          <p:spPr>
            <a:xfrm>
              <a:off x="9854202" y="5361695"/>
              <a:ext cx="2424701" cy="105823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F89391-F0CE-C947-9468-75CDCB52A2F4}"/>
                </a:ext>
              </a:extLst>
            </p:cNvPr>
            <p:cNvSpPr txBox="1"/>
            <p:nvPr/>
          </p:nvSpPr>
          <p:spPr>
            <a:xfrm>
              <a:off x="10459233" y="483847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C7081C-DF62-6544-B797-FBD51AE9F2B5}"/>
              </a:ext>
            </a:extLst>
          </p:cNvPr>
          <p:cNvGrpSpPr/>
          <p:nvPr/>
        </p:nvGrpSpPr>
        <p:grpSpPr>
          <a:xfrm>
            <a:off x="7715891" y="4077261"/>
            <a:ext cx="1582221" cy="1676224"/>
            <a:chOff x="7715891" y="4315255"/>
            <a:chExt cx="1582221" cy="16762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835CB7-67F7-D34B-90E5-477E8C81E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95" b="46300" l="72090" r="93342"/>
                      </a14:imgEffect>
                    </a14:imgLayer>
                  </a14:imgProps>
                </a:ext>
              </a:extLst>
            </a:blip>
            <a:srcRect l="69434" t="25032" r="4002" b="51337"/>
            <a:stretch/>
          </p:blipFill>
          <p:spPr>
            <a:xfrm>
              <a:off x="7715891" y="4583920"/>
              <a:ext cx="1582221" cy="140755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11188B-166E-3042-9CCF-D544DFE5F0BC}"/>
                </a:ext>
              </a:extLst>
            </p:cNvPr>
            <p:cNvSpPr txBox="1"/>
            <p:nvPr/>
          </p:nvSpPr>
          <p:spPr>
            <a:xfrm>
              <a:off x="7715891" y="431525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2B91E4-2953-7E42-A819-2BB35AA3F922}"/>
              </a:ext>
            </a:extLst>
          </p:cNvPr>
          <p:cNvGrpSpPr/>
          <p:nvPr/>
        </p:nvGrpSpPr>
        <p:grpSpPr>
          <a:xfrm>
            <a:off x="5197095" y="4084316"/>
            <a:ext cx="1777932" cy="1709528"/>
            <a:chOff x="5197095" y="4322310"/>
            <a:chExt cx="1777932" cy="170952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0C3C8A2-505F-0943-A05C-FE65389FA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041" b="69043" l="73422" r="97047"/>
                      </a14:imgEffect>
                    </a14:imgLayer>
                  </a14:imgProps>
                </a:ext>
              </a:extLst>
            </a:blip>
            <a:srcRect l="70469" t="48791" b="28707"/>
            <a:stretch/>
          </p:blipFill>
          <p:spPr>
            <a:xfrm>
              <a:off x="5216077" y="4691552"/>
              <a:ext cx="1758950" cy="134028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42C4D1-67B3-8647-BC72-779F7BB708CA}"/>
                </a:ext>
              </a:extLst>
            </p:cNvPr>
            <p:cNvSpPr txBox="1"/>
            <p:nvPr/>
          </p:nvSpPr>
          <p:spPr>
            <a:xfrm>
              <a:off x="5197095" y="4322310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4514CF-216A-454F-8F3E-CB4DDA1A5A2E}"/>
              </a:ext>
            </a:extLst>
          </p:cNvPr>
          <p:cNvGrpSpPr/>
          <p:nvPr/>
        </p:nvGrpSpPr>
        <p:grpSpPr>
          <a:xfrm>
            <a:off x="9384260" y="4591765"/>
            <a:ext cx="2907169" cy="1698294"/>
            <a:chOff x="9384260" y="4829759"/>
            <a:chExt cx="2907169" cy="169829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344DD60-2C87-E747-B89A-A25CBD095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319" b="69649" l="4792" r="46965"/>
                      </a14:imgEffect>
                    </a14:imgLayer>
                  </a14:imgProps>
                </a:ext>
              </a:extLst>
            </a:blip>
            <a:srcRect t="48160" r="51192" b="27866"/>
            <a:stretch/>
          </p:blipFill>
          <p:spPr>
            <a:xfrm>
              <a:off x="9384260" y="5100085"/>
              <a:ext cx="2907169" cy="142796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9EE4C72-204E-D245-BEEB-F7E9598AF58B}"/>
                </a:ext>
              </a:extLst>
            </p:cNvPr>
            <p:cNvSpPr txBox="1"/>
            <p:nvPr/>
          </p:nvSpPr>
          <p:spPr>
            <a:xfrm>
              <a:off x="10459233" y="4829759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2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8D2532E-21E8-F748-A968-D64643855093}"/>
              </a:ext>
            </a:extLst>
          </p:cNvPr>
          <p:cNvSpPr txBox="1"/>
          <p:nvPr/>
        </p:nvSpPr>
        <p:spPr>
          <a:xfrm>
            <a:off x="29570" y="107030"/>
            <a:ext cx="212024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tr-TR" sz="2400" b="1" dirty="0">
                <a:solidFill>
                  <a:srgbClr val="FF0000"/>
                </a:solidFill>
              </a:rPr>
              <a:t>Location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FBE2C21-4C92-214B-814E-5F7C40C0DD31}"/>
              </a:ext>
            </a:extLst>
          </p:cNvPr>
          <p:cNvSpPr txBox="1"/>
          <p:nvPr/>
        </p:nvSpPr>
        <p:spPr>
          <a:xfrm>
            <a:off x="52876" y="1892219"/>
            <a:ext cx="160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(2) </a:t>
            </a:r>
            <a:r>
              <a:rPr lang="tr-TR" sz="2400" b="1" dirty="0" err="1">
                <a:solidFill>
                  <a:srgbClr val="FF0000"/>
                </a:solidFill>
              </a:rPr>
              <a:t>Cases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A53D98E-F0F9-4746-A441-48E453C0D4BA}"/>
              </a:ext>
            </a:extLst>
          </p:cNvPr>
          <p:cNvSpPr txBox="1"/>
          <p:nvPr/>
        </p:nvSpPr>
        <p:spPr>
          <a:xfrm>
            <a:off x="32722" y="4859535"/>
            <a:ext cx="20017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(3) </a:t>
            </a:r>
            <a:r>
              <a:rPr lang="tr-TR" sz="2400" b="1" dirty="0" err="1">
                <a:solidFill>
                  <a:srgbClr val="FF0000"/>
                </a:solidFill>
              </a:rPr>
              <a:t>Markings</a:t>
            </a:r>
            <a:endParaRPr lang="ar-SA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A926E-434A-8E42-994B-0FE2928583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571" b="100000" l="1429" r="99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2232639"/>
            <a:ext cx="2222500" cy="332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D427C-87AA-9B49-A66A-4C3E77BA3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33" b="64000" l="0" r="98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3480055"/>
            <a:ext cx="2222500" cy="332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959F5-EF3D-534C-8C87-BD23028EE5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5278" y="2232639"/>
            <a:ext cx="2222500" cy="3327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26CE83D-9DC2-3845-A142-E53DA9610B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2670" y="2194348"/>
            <a:ext cx="2222500" cy="332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BE5EE1-8226-6546-85A8-DC7528760F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3566" y="3470090"/>
            <a:ext cx="2222500" cy="332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6779E7-32B3-B647-833B-5E8858D3E2DF}"/>
              </a:ext>
            </a:extLst>
          </p:cNvPr>
          <p:cNvSpPr txBox="1"/>
          <p:nvPr/>
        </p:nvSpPr>
        <p:spPr>
          <a:xfrm>
            <a:off x="3022376" y="2417476"/>
            <a:ext cx="1452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Word 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7E0071-7B3B-7844-B119-00D4B9A7D0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0144" y="2197896"/>
            <a:ext cx="2222500" cy="3327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15184B-B666-8A43-8240-39D6CCF14777}"/>
              </a:ext>
            </a:extLst>
          </p:cNvPr>
          <p:cNvSpPr txBox="1"/>
          <p:nvPr/>
        </p:nvSpPr>
        <p:spPr>
          <a:xfrm>
            <a:off x="8180926" y="6192045"/>
            <a:ext cx="513709" cy="519351"/>
          </a:xfrm>
          <a:prstGeom prst="ellipse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383DDA-D263-5F46-B6AF-D4D82FC55D53}"/>
              </a:ext>
            </a:extLst>
          </p:cNvPr>
          <p:cNvSpPr txBox="1"/>
          <p:nvPr/>
        </p:nvSpPr>
        <p:spPr>
          <a:xfrm>
            <a:off x="5820206" y="6229473"/>
            <a:ext cx="513709" cy="519351"/>
          </a:xfrm>
          <a:prstGeom prst="ellipse">
            <a:avLst/>
          </a:prstGeom>
          <a:solidFill>
            <a:srgbClr val="E1900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C17D0D-92FA-734D-AE2E-1B82B80A148E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2149813" y="375781"/>
            <a:ext cx="1598990" cy="2041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ircular Arrow 25">
            <a:extLst>
              <a:ext uri="{FF2B5EF4-FFF2-40B4-BE49-F238E27FC236}">
                <a16:creationId xmlns:a16="http://schemas.microsoft.com/office/drawing/2014/main" id="{03F65DEB-C419-4C4E-82D9-C2EF9232E086}"/>
              </a:ext>
            </a:extLst>
          </p:cNvPr>
          <p:cNvSpPr/>
          <p:nvPr/>
        </p:nvSpPr>
        <p:spPr>
          <a:xfrm>
            <a:off x="3973022" y="1551576"/>
            <a:ext cx="2319052" cy="2260644"/>
          </a:xfrm>
          <a:prstGeom prst="circularArrow">
            <a:avLst>
              <a:gd name="adj1" fmla="val 3133"/>
              <a:gd name="adj2" fmla="val 1190517"/>
              <a:gd name="adj3" fmla="val 20153487"/>
              <a:gd name="adj4" fmla="val 11806105"/>
              <a:gd name="adj5" fmla="val 12166"/>
            </a:avLst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3B648B-357C-9B4E-A753-CE74D3AAAD77}"/>
              </a:ext>
            </a:extLst>
          </p:cNvPr>
          <p:cNvSpPr txBox="1"/>
          <p:nvPr/>
        </p:nvSpPr>
        <p:spPr>
          <a:xfrm>
            <a:off x="29570" y="607297"/>
            <a:ext cx="1539545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Adjective</a:t>
            </a:r>
          </a:p>
          <a:p>
            <a:pPr algn="ctr"/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صفة</a:t>
            </a:r>
            <a:endParaRPr lang="tr-TR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A0E15-DEDC-3747-B2C8-29DA562232F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721" b="67544" l="73461" r="97051"/>
                    </a14:imgEffect>
                    <a14:imgEffect>
                      <a14:artisticBlur/>
                    </a14:imgEffect>
                  </a14:imgLayer>
                </a14:imgProps>
              </a:ext>
            </a:extLst>
          </a:blip>
          <a:srcRect l="70512" t="49743" b="30478"/>
          <a:stretch/>
        </p:blipFill>
        <p:spPr>
          <a:xfrm>
            <a:off x="5261250" y="2823769"/>
            <a:ext cx="1756375" cy="11780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B56D453-660A-8749-874E-AB25F0DEDF58}"/>
              </a:ext>
            </a:extLst>
          </p:cNvPr>
          <p:cNvSpPr txBox="1"/>
          <p:nvPr/>
        </p:nvSpPr>
        <p:spPr>
          <a:xfrm>
            <a:off x="165238" y="3894027"/>
            <a:ext cx="128701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Genetive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مجرور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47BA05-5AF6-EB45-B88E-78769AC6F5C5}"/>
              </a:ext>
            </a:extLst>
          </p:cNvPr>
          <p:cNvSpPr txBox="1"/>
          <p:nvPr/>
        </p:nvSpPr>
        <p:spPr>
          <a:xfrm>
            <a:off x="862794" y="3158727"/>
            <a:ext cx="128701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Accusative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منصوب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F4CD9D-0FDA-7B49-AA94-EFF2593ACB19}"/>
              </a:ext>
            </a:extLst>
          </p:cNvPr>
          <p:cNvSpPr txBox="1"/>
          <p:nvPr/>
        </p:nvSpPr>
        <p:spPr>
          <a:xfrm>
            <a:off x="1401576" y="2428687"/>
            <a:ext cx="139944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Nominative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مرفوع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ACDA1D-B570-3649-AC91-A43F89E5DEBA}"/>
              </a:ext>
            </a:extLst>
          </p:cNvPr>
          <p:cNvSpPr txBox="1"/>
          <p:nvPr/>
        </p:nvSpPr>
        <p:spPr>
          <a:xfrm>
            <a:off x="70510" y="5917827"/>
            <a:ext cx="128701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Kasra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الكسرة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F651D4-CB32-9341-AF6D-6B95337020B2}"/>
              </a:ext>
            </a:extLst>
          </p:cNvPr>
          <p:cNvSpPr txBox="1"/>
          <p:nvPr/>
        </p:nvSpPr>
        <p:spPr>
          <a:xfrm>
            <a:off x="1327812" y="5917553"/>
            <a:ext cx="128701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Fatha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الفتحة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EC8590-70C9-A14A-9F27-71C812F88126}"/>
              </a:ext>
            </a:extLst>
          </p:cNvPr>
          <p:cNvSpPr txBox="1"/>
          <p:nvPr/>
        </p:nvSpPr>
        <p:spPr>
          <a:xfrm>
            <a:off x="2598955" y="5913111"/>
            <a:ext cx="131257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Damma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الضمة 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02E0D25-A2AE-7B4A-B451-A4141C40568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3882" y="2187326"/>
            <a:ext cx="2222500" cy="3327400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153852B-D8A4-4A4B-BDB4-2DDE10BDC300}"/>
              </a:ext>
            </a:extLst>
          </p:cNvPr>
          <p:cNvCxnSpPr>
            <a:cxnSpLocks/>
          </p:cNvCxnSpPr>
          <p:nvPr/>
        </p:nvCxnSpPr>
        <p:spPr>
          <a:xfrm flipH="1" flipV="1">
            <a:off x="853156" y="2353884"/>
            <a:ext cx="1618650" cy="2159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0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0.00139 L -0.14466 0.000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2435 -0.2509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255 L -0.36862 -0.0025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324 L 0.00312 -0.2379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-0.1875 -0.000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54" grpId="0" animBg="1"/>
      <p:bldP spid="62" grpId="0" animBg="1"/>
      <p:bldP spid="75" grpId="0" animBg="1"/>
      <p:bldP spid="8" grpId="0"/>
      <p:bldP spid="23" grpId="0" animBg="1"/>
      <p:bldP spid="36" grpId="0" animBg="1"/>
      <p:bldP spid="26" grpId="0" animBg="1"/>
      <p:bldP spid="42" grpId="0" animBg="1"/>
      <p:bldP spid="45" grpId="0" animBg="1"/>
      <p:bldP spid="43" grpId="0" animBg="1"/>
      <p:bldP spid="44" grpId="0" animBg="1"/>
      <p:bldP spid="46" grpId="0" animBg="1"/>
      <p:bldP spid="47" grpId="0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AD841AF4-A33A-374A-A596-C97A3B3B861C}"/>
              </a:ext>
            </a:extLst>
          </p:cNvPr>
          <p:cNvSpPr/>
          <p:nvPr/>
        </p:nvSpPr>
        <p:spPr>
          <a:xfrm>
            <a:off x="5812666" y="1031750"/>
            <a:ext cx="91440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85D126E-2895-8341-8CCD-4E35908BBC24}"/>
              </a:ext>
            </a:extLst>
          </p:cNvPr>
          <p:cNvSpPr/>
          <p:nvPr/>
        </p:nvSpPr>
        <p:spPr>
          <a:xfrm>
            <a:off x="5858386" y="1031750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791"/>
                </a:lnTo>
                <a:lnTo>
                  <a:pt x="2348454" y="203791"/>
                </a:lnTo>
                <a:lnTo>
                  <a:pt x="2348454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60A0F5-FD6F-2E4F-9576-7D4E49157C93}"/>
              </a:ext>
            </a:extLst>
          </p:cNvPr>
          <p:cNvSpPr/>
          <p:nvPr/>
        </p:nvSpPr>
        <p:spPr>
          <a:xfrm>
            <a:off x="4646952" y="61314"/>
            <a:ext cx="2422867" cy="970435"/>
          </a:xfrm>
          <a:custGeom>
            <a:avLst/>
            <a:gdLst>
              <a:gd name="connsiteX0" fmla="*/ 0 w 2422867"/>
              <a:gd name="connsiteY0" fmla="*/ 0 h 970435"/>
              <a:gd name="connsiteX1" fmla="*/ 2422867 w 2422867"/>
              <a:gd name="connsiteY1" fmla="*/ 0 h 970435"/>
              <a:gd name="connsiteX2" fmla="*/ 2422867 w 2422867"/>
              <a:gd name="connsiteY2" fmla="*/ 970435 h 970435"/>
              <a:gd name="connsiteX3" fmla="*/ 0 w 2422867"/>
              <a:gd name="connsiteY3" fmla="*/ 970435 h 970435"/>
              <a:gd name="connsiteX4" fmla="*/ 0 w 2422867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867" h="970435">
                <a:moveTo>
                  <a:pt x="0" y="0"/>
                </a:moveTo>
                <a:lnTo>
                  <a:pt x="2422867" y="0"/>
                </a:lnTo>
                <a:lnTo>
                  <a:pt x="2422867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Arabic case system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الإعراب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9FBEF3-33D0-8B4C-A0FE-7350F3BB935D}"/>
              </a:ext>
            </a:extLst>
          </p:cNvPr>
          <p:cNvSpPr/>
          <p:nvPr/>
        </p:nvSpPr>
        <p:spPr>
          <a:xfrm>
            <a:off x="7236405" y="1439333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الموقع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Location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9F25FE8-DF8A-6540-8D35-B2293131F5BE}"/>
              </a:ext>
            </a:extLst>
          </p:cNvPr>
          <p:cNvSpPr/>
          <p:nvPr/>
        </p:nvSpPr>
        <p:spPr>
          <a:xfrm>
            <a:off x="4887950" y="1439333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الحالة</a:t>
            </a: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Case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B3F0B43-4087-A648-8408-E3CD611A1AA9}"/>
              </a:ext>
            </a:extLst>
          </p:cNvPr>
          <p:cNvCxnSpPr>
            <a:cxnSpLocks/>
          </p:cNvCxnSpPr>
          <p:nvPr/>
        </p:nvCxnSpPr>
        <p:spPr>
          <a:xfrm flipH="1">
            <a:off x="6824207" y="3189834"/>
            <a:ext cx="41219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2D5B92B9-075F-274A-99B3-61134A936E3E}"/>
              </a:ext>
            </a:extLst>
          </p:cNvPr>
          <p:cNvSpPr/>
          <p:nvPr/>
        </p:nvSpPr>
        <p:spPr>
          <a:xfrm>
            <a:off x="7245634" y="2779657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Adjective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الصفة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5C2BAAA-E03C-1240-AC1C-B4A212B1FB13}"/>
              </a:ext>
            </a:extLst>
          </p:cNvPr>
          <p:cNvSpPr txBox="1">
            <a:spLocks/>
          </p:cNvSpPr>
          <p:nvPr/>
        </p:nvSpPr>
        <p:spPr>
          <a:xfrm>
            <a:off x="10849255" y="5490814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24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742B9C8-6141-714E-B45A-A31693958439}"/>
              </a:ext>
            </a:extLst>
          </p:cNvPr>
          <p:cNvSpPr/>
          <p:nvPr/>
        </p:nvSpPr>
        <p:spPr>
          <a:xfrm>
            <a:off x="4897180" y="2767247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nominative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مرفوع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9010E72-B244-AD49-8F75-A215F54CBEC3}"/>
              </a:ext>
            </a:extLst>
          </p:cNvPr>
          <p:cNvSpPr/>
          <p:nvPr/>
        </p:nvSpPr>
        <p:spPr>
          <a:xfrm>
            <a:off x="4897180" y="4145266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accusative </a:t>
            </a: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منصوب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88EB955-0002-F04D-9503-82C74032C024}"/>
              </a:ext>
            </a:extLst>
          </p:cNvPr>
          <p:cNvSpPr/>
          <p:nvPr/>
        </p:nvSpPr>
        <p:spPr>
          <a:xfrm>
            <a:off x="4897180" y="5523284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genitive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مجرور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BD581F-00C5-A64E-B2D3-854D8561F43F}"/>
              </a:ext>
            </a:extLst>
          </p:cNvPr>
          <p:cNvCxnSpPr>
            <a:cxnSpLocks/>
          </p:cNvCxnSpPr>
          <p:nvPr/>
        </p:nvCxnSpPr>
        <p:spPr>
          <a:xfrm flipH="1">
            <a:off x="6824207" y="3189834"/>
            <a:ext cx="421427" cy="14999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0CD202-5CEA-1445-927C-F8821CC0967B}"/>
              </a:ext>
            </a:extLst>
          </p:cNvPr>
          <p:cNvCxnSpPr>
            <a:cxnSpLocks/>
          </p:cNvCxnSpPr>
          <p:nvPr/>
        </p:nvCxnSpPr>
        <p:spPr>
          <a:xfrm flipH="1">
            <a:off x="6824207" y="3189834"/>
            <a:ext cx="421427" cy="28652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7FFED307-A384-604B-A084-37E1F01AEEFC}"/>
              </a:ext>
            </a:extLst>
          </p:cNvPr>
          <p:cNvSpPr/>
          <p:nvPr/>
        </p:nvSpPr>
        <p:spPr>
          <a:xfrm>
            <a:off x="3509932" y="1031749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48454" y="0"/>
                </a:moveTo>
                <a:lnTo>
                  <a:pt x="2348454" y="203791"/>
                </a:lnTo>
                <a:lnTo>
                  <a:pt x="0" y="203791"/>
                </a:lnTo>
                <a:lnTo>
                  <a:pt x="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8FF0715-34E2-B84B-B7EC-0932EFB77964}"/>
              </a:ext>
            </a:extLst>
          </p:cNvPr>
          <p:cNvSpPr/>
          <p:nvPr/>
        </p:nvSpPr>
        <p:spPr>
          <a:xfrm>
            <a:off x="2539496" y="1439333"/>
            <a:ext cx="1940871" cy="970434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Marking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العلامة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A1808C3F-B165-9449-8F96-E39B31F2B56D}"/>
              </a:ext>
            </a:extLst>
          </p:cNvPr>
          <p:cNvSpPr/>
          <p:nvPr/>
        </p:nvSpPr>
        <p:spPr>
          <a:xfrm>
            <a:off x="2560161" y="2767247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Damma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الضمة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8B0CF0F1-FF8A-004C-8ED7-2F64C54AD14A}"/>
              </a:ext>
            </a:extLst>
          </p:cNvPr>
          <p:cNvSpPr/>
          <p:nvPr/>
        </p:nvSpPr>
        <p:spPr>
          <a:xfrm>
            <a:off x="2560161" y="4145266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FatHa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الفتحة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0C8F15E4-19D6-CD46-B180-BF885EB97F9B}"/>
              </a:ext>
            </a:extLst>
          </p:cNvPr>
          <p:cNvSpPr/>
          <p:nvPr/>
        </p:nvSpPr>
        <p:spPr>
          <a:xfrm>
            <a:off x="2560161" y="5523284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Kasra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الكسرة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CF25FE-DA1E-F04A-AA90-0376C459CCA1}"/>
              </a:ext>
            </a:extLst>
          </p:cNvPr>
          <p:cNvCxnSpPr>
            <a:cxnSpLocks/>
          </p:cNvCxnSpPr>
          <p:nvPr/>
        </p:nvCxnSpPr>
        <p:spPr>
          <a:xfrm flipH="1" flipV="1">
            <a:off x="4480367" y="3208812"/>
            <a:ext cx="40758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36317F-E69F-E24C-9B50-4A3EE51EF934}"/>
              </a:ext>
            </a:extLst>
          </p:cNvPr>
          <p:cNvCxnSpPr>
            <a:cxnSpLocks/>
          </p:cNvCxnSpPr>
          <p:nvPr/>
        </p:nvCxnSpPr>
        <p:spPr>
          <a:xfrm flipH="1">
            <a:off x="4480367" y="4677992"/>
            <a:ext cx="38737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D132032-571E-104D-8A69-4040C9F6C90E}"/>
              </a:ext>
            </a:extLst>
          </p:cNvPr>
          <p:cNvCxnSpPr>
            <a:cxnSpLocks/>
          </p:cNvCxnSpPr>
          <p:nvPr/>
        </p:nvCxnSpPr>
        <p:spPr>
          <a:xfrm flipH="1">
            <a:off x="4480367" y="5998805"/>
            <a:ext cx="4168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3328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3" grpId="0" animBg="1"/>
      <p:bldP spid="11" grpId="0" animBg="1"/>
      <p:bldP spid="16" grpId="0" animBg="1"/>
      <p:bldP spid="19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18048"/>
            <a:ext cx="5778673" cy="1472640"/>
          </a:xfrm>
        </p:spPr>
        <p:txBody>
          <a:bodyPr>
            <a:normAutofit fontScale="90000"/>
          </a:bodyPr>
          <a:lstStyle/>
          <a:p>
            <a:pPr marL="1514475" indent="-1514475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مثال١: الرجلُ موظفٌ كبيرٌ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C2E00EE-889B-4947-B313-F81D5427BFC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928" b="2928"/>
          <a:stretch>
            <a:fillRect/>
          </a:stretch>
        </p:blipFill>
        <p:spPr/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F8B89159-C32C-3E4A-A253-A4B245888802}"/>
              </a:ext>
            </a:extLst>
          </p:cNvPr>
          <p:cNvGraphicFramePr>
            <a:graphicFrameLocks/>
          </p:cNvGraphicFramePr>
          <p:nvPr/>
        </p:nvGraphicFramePr>
        <p:xfrm>
          <a:off x="6280149" y="2293937"/>
          <a:ext cx="5073651" cy="324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17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6F7D71-C0C9-6447-9627-820A79F67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396F7D71-C0C9-6447-9627-820A79F67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496942-BCB0-A241-8CCF-59F033813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06496942-BCB0-A241-8CCF-59F033813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04703D-204C-CA4B-8357-2353BCE50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BA04703D-204C-CA4B-8357-2353BCE50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59A5B6-425B-694D-8E23-8DCC0C8F6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9259A5B6-425B-694D-8E23-8DCC0C8F61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2AC133-4ECF-EF40-A194-10C3C1F99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EF2AC133-4ECF-EF40-A194-10C3C1F99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B4B62F-029A-2645-BEE1-128788EE6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C5B4B62F-029A-2645-BEE1-128788EE6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B82B9A-99A0-864B-9836-268B22D4B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74B82B9A-99A0-864B-9836-268B22D4B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777" y="1240971"/>
            <a:ext cx="7785463" cy="773567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cs typeface="Sakkal Majalla" panose="02000000000000000000" pitchFamily="2" charset="-78"/>
              </a:rPr>
              <a:t>مثال٢: الكتابُ الجديدُ كبيرٌ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26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1692" y="2501979"/>
          <a:ext cx="6171665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91400" y="1456031"/>
            <a:ext cx="3962400" cy="26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5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BD6B7A-A231-B844-B308-01A51E978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1DBD6B7A-A231-B844-B308-01A51E978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B910FD-D4A2-DB4B-ACA8-BE3AAF66A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BBB910FD-D4A2-DB4B-ACA8-BE3AAF66A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6FFF2F-7F41-6643-A3F9-4BA8B79D5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C6FFF2F-7F41-6643-A3F9-4BA8B79D5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549233B-D2DC-F649-82E5-899006E5F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1549233B-D2DC-F649-82E5-899006E5F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FD7C3D-B41F-474F-AB62-EFD8A8FAE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28FD7C3D-B41F-474F-AB62-EFD8A8FAE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B48A55-BCBB-4C4D-B60D-BEF4E34CB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D4B48A55-BCBB-4C4D-B60D-BEF4E34CB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>
          <a:xfrm rot="622633">
            <a:off x="6594775" y="225290"/>
            <a:ext cx="4171613" cy="5412262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9179A8D-C582-402A-91D2-5E633C46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09" y="356416"/>
            <a:ext cx="10273601" cy="1325563"/>
          </a:xfrm>
        </p:spPr>
        <p:txBody>
          <a:bodyPr>
            <a:normAutofit/>
          </a:bodyPr>
          <a:lstStyle/>
          <a:p>
            <a:pPr algn="l"/>
            <a:r>
              <a:rPr lang="ar-SA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مثال٣: قرأ الطالبُ الذكيُّ الكتابَ</a:t>
            </a:r>
            <a:endParaRPr lang="en-US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E92BD47-874E-CB4B-AA44-2ADB52E13D64}"/>
              </a:ext>
            </a:extLst>
          </p:cNvPr>
          <p:cNvSpPr txBox="1">
            <a:spLocks/>
          </p:cNvSpPr>
          <p:nvPr/>
        </p:nvSpPr>
        <p:spPr>
          <a:xfrm>
            <a:off x="8875350" y="5603876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27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D104FF2-95A7-4247-8C44-53967A952EC3}"/>
              </a:ext>
            </a:extLst>
          </p:cNvPr>
          <p:cNvGraphicFramePr>
            <a:graphicFrameLocks/>
          </p:cNvGraphicFramePr>
          <p:nvPr/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484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05D485-D23E-9047-B25A-66C2FDAB1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4D05D485-D23E-9047-B25A-66C2FDAB1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0C51B7-A609-1C44-8D3B-5B7B2577B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500C51B7-A609-1C44-8D3B-5B7B2577B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60A93D-D0F3-FB4E-9AA7-176E5A955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9860A93D-D0F3-FB4E-9AA7-176E5A955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3" b="98667" l="889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441997" y="939103"/>
            <a:ext cx="4187187" cy="418718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7" y="1157084"/>
            <a:ext cx="8616246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مثال٤: يأكل الولدُ التفاحةَ الجميلةَ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28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972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05D485-D23E-9047-B25A-66C2FDAB1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4D05D485-D23E-9047-B25A-66C2FDAB1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00C51B7-A609-1C44-8D3B-5B7B2577B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500C51B7-A609-1C44-8D3B-5B7B2577B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60A93D-D0F3-FB4E-9AA7-176E5A955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9860A93D-D0F3-FB4E-9AA7-176E5A955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>
          <a:xfrm>
            <a:off x="7519522" y="764575"/>
            <a:ext cx="4672478" cy="3642325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9179A8D-C582-402A-91D2-5E633C46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29" y="343716"/>
            <a:ext cx="10174881" cy="1325563"/>
          </a:xfrm>
        </p:spPr>
        <p:txBody>
          <a:bodyPr>
            <a:norm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مثال٥: كتابُ المدرسِ الناجحِ كبيرٌ</a:t>
            </a:r>
            <a:endParaRPr lang="en-US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897F861-B603-BD4F-B085-8F45DA3DAB74}"/>
              </a:ext>
            </a:extLst>
          </p:cNvPr>
          <p:cNvGraphicFramePr>
            <a:graphicFrameLocks/>
          </p:cNvGraphicFramePr>
          <p:nvPr/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6F426AC-550B-4D47-BD0E-F7679C593B6F}"/>
              </a:ext>
            </a:extLst>
          </p:cNvPr>
          <p:cNvSpPr txBox="1">
            <a:spLocks/>
          </p:cNvSpPr>
          <p:nvPr/>
        </p:nvSpPr>
        <p:spPr>
          <a:xfrm>
            <a:off x="8855364" y="5590787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29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834CD0-B802-0D47-B572-6BC9C11DC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AD834CD0-B802-0D47-B572-6BC9C11DC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E89312-EFD5-D540-AABD-CF27B7783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CFE89312-EFD5-D540-AABD-CF27B7783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05D485-D23E-9047-B25A-66C2FDAB1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4D05D485-D23E-9047-B25A-66C2FDAB1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0C51B7-A609-1C44-8D3B-5B7B2577B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500C51B7-A609-1C44-8D3B-5B7B2577B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60A93D-D0F3-FB4E-9AA7-176E5A955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9860A93D-D0F3-FB4E-9AA7-176E5A955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43012A-293B-6546-8AE5-671483C8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081674-1450-6242-B82B-74ADB8F9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43" y="365126"/>
            <a:ext cx="10409128" cy="945498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Describes </a:t>
            </a:r>
            <a:r>
              <a:rPr lang="en-US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nouns</a:t>
            </a:r>
            <a:endParaRPr lang="ru-RU" u="sng" dirty="0"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CA2AAE-976F-E747-99C9-E2816FFE1DE1}"/>
              </a:ext>
            </a:extLst>
          </p:cNvPr>
          <p:cNvSpPr/>
          <p:nvPr/>
        </p:nvSpPr>
        <p:spPr>
          <a:xfrm>
            <a:off x="638827" y="1310624"/>
            <a:ext cx="6425852" cy="56828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B5C610E-B002-B444-B964-C06CD3AA051C}"/>
              </a:ext>
            </a:extLst>
          </p:cNvPr>
          <p:cNvGraphicFramePr/>
          <p:nvPr/>
        </p:nvGraphicFramePr>
        <p:xfrm>
          <a:off x="0" y="76891"/>
          <a:ext cx="12191999" cy="633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79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038F4A6-7D5D-7E45-97E6-C658FE942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C038F4A6-7D5D-7E45-97E6-C658FE9421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3FC538F-5F3C-C344-AAF9-CF7128819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dgm id="{F3FC538F-5F3C-C344-AAF9-CF7128819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44A6BA-D11B-3A4A-A388-D5B672CFE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D944A6BA-D11B-3A4A-A388-D5B672CFE6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2C33EC6-4A21-E143-AE10-DDA3DB05C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graphicEl>
                                              <a:dgm id="{32C33EC6-4A21-E143-AE10-DDA3DB05C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C9D1382-32B3-4A46-91B2-B7FE35CF2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FC9D1382-32B3-4A46-91B2-B7FE35CF2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29437E1-EFB3-224A-A7CE-E8584AB09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graphicEl>
                                              <a:dgm id="{F29437E1-EFB3-224A-A7CE-E8584AB09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2BE0BCF-6129-4242-953D-7FD3484A1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graphicEl>
                                              <a:dgm id="{52BE0BCF-6129-4242-953D-7FD3484A1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BEDD2A2-C292-4D48-A7EA-AAD6FEB16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graphicEl>
                                              <a:dgm id="{2BEDD2A2-C292-4D48-A7EA-AAD6FEB16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0B31627-AE31-BB4D-AE2A-1ACD02B81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graphicEl>
                                              <a:dgm id="{10B31627-AE31-BB4D-AE2A-1ACD02B81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6F9935F-BF96-8B45-B6FE-3FBE7B37E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graphicEl>
                                              <a:dgm id="{B6F9935F-BF96-8B45-B6FE-3FBE7B37E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3676274-61D9-E04F-9614-D71C4C09B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graphicEl>
                                              <a:dgm id="{03676274-61D9-E04F-9614-D71C4C09B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FCAF330-E7A5-4859-B9EC-AA31C53F7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935" y="1707572"/>
            <a:ext cx="9144000" cy="1905058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هيا بنا نلخص ما سبق!</a:t>
            </a:r>
            <a:b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en-US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Let’s Summarize!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D98348-38CF-9D43-900D-12431EE8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DB5684A-02D0-0C43-888B-FD01A4B049DA}"/>
              </a:ext>
            </a:extLst>
          </p:cNvPr>
          <p:cNvCxnSpPr>
            <a:cxnSpLocks/>
          </p:cNvCxnSpPr>
          <p:nvPr/>
        </p:nvCxnSpPr>
        <p:spPr>
          <a:xfrm flipH="1" flipV="1">
            <a:off x="6838051" y="4371584"/>
            <a:ext cx="2187119" cy="8279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7FDC1B-A143-E545-A97C-2AB808E3CA2B}"/>
              </a:ext>
            </a:extLst>
          </p:cNvPr>
          <p:cNvCxnSpPr>
            <a:cxnSpLocks/>
          </p:cNvCxnSpPr>
          <p:nvPr/>
        </p:nvCxnSpPr>
        <p:spPr>
          <a:xfrm flipH="1" flipV="1">
            <a:off x="6828821" y="2968669"/>
            <a:ext cx="3547072" cy="9210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C869F6-F12C-C847-A107-5DD2C1F39EF7}"/>
              </a:ext>
            </a:extLst>
          </p:cNvPr>
          <p:cNvCxnSpPr>
            <a:cxnSpLocks/>
          </p:cNvCxnSpPr>
          <p:nvPr/>
        </p:nvCxnSpPr>
        <p:spPr>
          <a:xfrm flipH="1" flipV="1">
            <a:off x="6838051" y="2968670"/>
            <a:ext cx="2187119" cy="14000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39F5FE0-B0FC-414A-B3D1-E4EDEFF6453D}"/>
              </a:ext>
            </a:extLst>
          </p:cNvPr>
          <p:cNvCxnSpPr/>
          <p:nvPr/>
        </p:nvCxnSpPr>
        <p:spPr>
          <a:xfrm flipH="1">
            <a:off x="6828821" y="2968669"/>
            <a:ext cx="354707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AFA32CA7-1FCB-3D41-86CE-529FFC6A16CD}"/>
              </a:ext>
            </a:extLst>
          </p:cNvPr>
          <p:cNvSpPr/>
          <p:nvPr/>
        </p:nvSpPr>
        <p:spPr>
          <a:xfrm>
            <a:off x="3509932" y="1026709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48454" y="0"/>
                </a:moveTo>
                <a:lnTo>
                  <a:pt x="2348454" y="203791"/>
                </a:lnTo>
                <a:lnTo>
                  <a:pt x="0" y="203791"/>
                </a:lnTo>
                <a:lnTo>
                  <a:pt x="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D841AF4-A33A-374A-A596-C97A3B3B861C}"/>
              </a:ext>
            </a:extLst>
          </p:cNvPr>
          <p:cNvSpPr/>
          <p:nvPr/>
        </p:nvSpPr>
        <p:spPr>
          <a:xfrm>
            <a:off x="5812666" y="1026709"/>
            <a:ext cx="91440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85D126E-2895-8341-8CCD-4E35908BBC24}"/>
              </a:ext>
            </a:extLst>
          </p:cNvPr>
          <p:cNvSpPr/>
          <p:nvPr/>
        </p:nvSpPr>
        <p:spPr>
          <a:xfrm>
            <a:off x="5858386" y="1026709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791"/>
                </a:lnTo>
                <a:lnTo>
                  <a:pt x="2348454" y="203791"/>
                </a:lnTo>
                <a:lnTo>
                  <a:pt x="2348454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60A0F5-FD6F-2E4F-9576-7D4E49157C93}"/>
              </a:ext>
            </a:extLst>
          </p:cNvPr>
          <p:cNvSpPr/>
          <p:nvPr/>
        </p:nvSpPr>
        <p:spPr>
          <a:xfrm>
            <a:off x="4646952" y="56273"/>
            <a:ext cx="2422867" cy="970435"/>
          </a:xfrm>
          <a:custGeom>
            <a:avLst/>
            <a:gdLst>
              <a:gd name="connsiteX0" fmla="*/ 0 w 2422867"/>
              <a:gd name="connsiteY0" fmla="*/ 0 h 970435"/>
              <a:gd name="connsiteX1" fmla="*/ 2422867 w 2422867"/>
              <a:gd name="connsiteY1" fmla="*/ 0 h 970435"/>
              <a:gd name="connsiteX2" fmla="*/ 2422867 w 2422867"/>
              <a:gd name="connsiteY2" fmla="*/ 970435 h 970435"/>
              <a:gd name="connsiteX3" fmla="*/ 0 w 2422867"/>
              <a:gd name="connsiteY3" fmla="*/ 970435 h 970435"/>
              <a:gd name="connsiteX4" fmla="*/ 0 w 2422867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867" h="970435">
                <a:moveTo>
                  <a:pt x="0" y="0"/>
                </a:moveTo>
                <a:lnTo>
                  <a:pt x="2422867" y="0"/>
                </a:lnTo>
                <a:lnTo>
                  <a:pt x="2422867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Arabic case system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الإعراب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9FBEF3-33D0-8B4C-A0FE-7350F3BB935D}"/>
              </a:ext>
            </a:extLst>
          </p:cNvPr>
          <p:cNvSpPr/>
          <p:nvPr/>
        </p:nvSpPr>
        <p:spPr>
          <a:xfrm>
            <a:off x="7236405" y="143429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Location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الموقع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9F25FE8-DF8A-6540-8D35-B2293131F5BE}"/>
              </a:ext>
            </a:extLst>
          </p:cNvPr>
          <p:cNvSpPr/>
          <p:nvPr/>
        </p:nvSpPr>
        <p:spPr>
          <a:xfrm>
            <a:off x="4887950" y="143429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Case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الحالة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31AF588-DE92-714D-8930-55D4DD1EA830}"/>
              </a:ext>
            </a:extLst>
          </p:cNvPr>
          <p:cNvSpPr/>
          <p:nvPr/>
        </p:nvSpPr>
        <p:spPr>
          <a:xfrm>
            <a:off x="4897180" y="2511686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nominative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مرفوع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AD3CB02-69B8-8E46-9566-A835C6F982F5}"/>
              </a:ext>
            </a:extLst>
          </p:cNvPr>
          <p:cNvSpPr/>
          <p:nvPr/>
        </p:nvSpPr>
        <p:spPr>
          <a:xfrm>
            <a:off x="4897180" y="3889705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accusative </a:t>
            </a: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منصوب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BE30852-016D-4942-B7A3-A647002F35B1}"/>
              </a:ext>
            </a:extLst>
          </p:cNvPr>
          <p:cNvSpPr/>
          <p:nvPr/>
        </p:nvSpPr>
        <p:spPr>
          <a:xfrm>
            <a:off x="4897180" y="5267723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genitive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مجرور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6FFD00C-B275-2144-BD97-2F6F58C612EE}"/>
              </a:ext>
            </a:extLst>
          </p:cNvPr>
          <p:cNvSpPr/>
          <p:nvPr/>
        </p:nvSpPr>
        <p:spPr>
          <a:xfrm>
            <a:off x="2539496" y="143429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Marking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العلامة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FD35EDE-E454-4449-87BF-41CCDFB0BA01}"/>
              </a:ext>
            </a:extLst>
          </p:cNvPr>
          <p:cNvSpPr/>
          <p:nvPr/>
        </p:nvSpPr>
        <p:spPr>
          <a:xfrm>
            <a:off x="2517904" y="250141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Damma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الضمة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FE965BDD-EE64-6C41-8EF7-FC7D3650C6BB}"/>
              </a:ext>
            </a:extLst>
          </p:cNvPr>
          <p:cNvSpPr/>
          <p:nvPr/>
        </p:nvSpPr>
        <p:spPr>
          <a:xfrm>
            <a:off x="2517904" y="3879431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FatHa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الفتحة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1C91917-731A-3E42-AB05-DBAA4DB883B5}"/>
              </a:ext>
            </a:extLst>
          </p:cNvPr>
          <p:cNvSpPr/>
          <p:nvPr/>
        </p:nvSpPr>
        <p:spPr>
          <a:xfrm>
            <a:off x="2517904" y="5257449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Kasra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الكسرة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B4F8892-6E98-E649-AC49-417571E79610}"/>
              </a:ext>
            </a:extLst>
          </p:cNvPr>
          <p:cNvSpPr/>
          <p:nvPr/>
        </p:nvSpPr>
        <p:spPr>
          <a:xfrm>
            <a:off x="10375893" y="2630467"/>
            <a:ext cx="1173104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Subject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مبتدأ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3023FCEF-169D-7C4F-B19E-002538464CEA}"/>
              </a:ext>
            </a:extLst>
          </p:cNvPr>
          <p:cNvSpPr/>
          <p:nvPr/>
        </p:nvSpPr>
        <p:spPr>
          <a:xfrm>
            <a:off x="10375893" y="3544115"/>
            <a:ext cx="1173104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Predicate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خبر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F99E671-4E2D-DA47-86BE-9CBA42DBC80B}"/>
              </a:ext>
            </a:extLst>
          </p:cNvPr>
          <p:cNvSpPr/>
          <p:nvPr/>
        </p:nvSpPr>
        <p:spPr>
          <a:xfrm>
            <a:off x="9025170" y="4023101"/>
            <a:ext cx="1173104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Doer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فاعل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D01270FB-7A06-E647-9EB9-1500F20CF5A1}"/>
              </a:ext>
            </a:extLst>
          </p:cNvPr>
          <p:cNvSpPr/>
          <p:nvPr/>
        </p:nvSpPr>
        <p:spPr>
          <a:xfrm>
            <a:off x="9025170" y="4936749"/>
            <a:ext cx="1173104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Object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مفعول به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8EA70AA-06AF-9443-8708-332D2EBD4695}"/>
              </a:ext>
            </a:extLst>
          </p:cNvPr>
          <p:cNvSpPr/>
          <p:nvPr/>
        </p:nvSpPr>
        <p:spPr>
          <a:xfrm>
            <a:off x="7363482" y="4601634"/>
            <a:ext cx="1415440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Possessive noun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مضاف إليه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0905D0-7897-FE40-BDB3-B7A5CFE712DD}"/>
              </a:ext>
            </a:extLst>
          </p:cNvPr>
          <p:cNvCxnSpPr>
            <a:cxnSpLocks/>
          </p:cNvCxnSpPr>
          <p:nvPr/>
        </p:nvCxnSpPr>
        <p:spPr>
          <a:xfrm flipH="1">
            <a:off x="6828823" y="4947223"/>
            <a:ext cx="534659" cy="8057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E18984C-9CB5-3C47-A398-F163296857C5}"/>
              </a:ext>
            </a:extLst>
          </p:cNvPr>
          <p:cNvCxnSpPr>
            <a:cxnSpLocks/>
          </p:cNvCxnSpPr>
          <p:nvPr/>
        </p:nvCxnSpPr>
        <p:spPr>
          <a:xfrm flipH="1" flipV="1">
            <a:off x="4480367" y="3003356"/>
            <a:ext cx="40758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8AB2149-C8DC-D64E-80F0-D6E9C5B066BF}"/>
              </a:ext>
            </a:extLst>
          </p:cNvPr>
          <p:cNvCxnSpPr>
            <a:cxnSpLocks/>
          </p:cNvCxnSpPr>
          <p:nvPr/>
        </p:nvCxnSpPr>
        <p:spPr>
          <a:xfrm flipH="1">
            <a:off x="4480367" y="4472536"/>
            <a:ext cx="38737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4C2FA91-7D51-9A46-B029-071816CBF6F2}"/>
              </a:ext>
            </a:extLst>
          </p:cNvPr>
          <p:cNvCxnSpPr>
            <a:cxnSpLocks/>
          </p:cNvCxnSpPr>
          <p:nvPr/>
        </p:nvCxnSpPr>
        <p:spPr>
          <a:xfrm flipH="1">
            <a:off x="4480367" y="5793349"/>
            <a:ext cx="4168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reeform 28">
            <a:extLst>
              <a:ext uri="{FF2B5EF4-FFF2-40B4-BE49-F238E27FC236}">
                <a16:creationId xmlns:a16="http://schemas.microsoft.com/office/drawing/2014/main" id="{325C9A6C-8300-F04F-844F-70A39C252613}"/>
              </a:ext>
            </a:extLst>
          </p:cNvPr>
          <p:cNvSpPr/>
          <p:nvPr/>
        </p:nvSpPr>
        <p:spPr>
          <a:xfrm>
            <a:off x="7365461" y="5585056"/>
            <a:ext cx="1134278" cy="632548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Adjective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0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الصفة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430437A-7E0B-9040-AA17-ADBB01EDC11B}"/>
              </a:ext>
            </a:extLst>
          </p:cNvPr>
          <p:cNvCxnSpPr>
            <a:cxnSpLocks/>
          </p:cNvCxnSpPr>
          <p:nvPr/>
        </p:nvCxnSpPr>
        <p:spPr>
          <a:xfrm flipH="1" flipV="1">
            <a:off x="6838051" y="2968669"/>
            <a:ext cx="525432" cy="29436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9D9E76D-DE5F-6148-94CB-D4D24FF95D81}"/>
              </a:ext>
            </a:extLst>
          </p:cNvPr>
          <p:cNvCxnSpPr>
            <a:cxnSpLocks/>
          </p:cNvCxnSpPr>
          <p:nvPr/>
        </p:nvCxnSpPr>
        <p:spPr>
          <a:xfrm flipH="1" flipV="1">
            <a:off x="6838051" y="5752940"/>
            <a:ext cx="525431" cy="1593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68DAFB7-D402-014D-BFB5-AA37584594B0}"/>
              </a:ext>
            </a:extLst>
          </p:cNvPr>
          <p:cNvCxnSpPr>
            <a:cxnSpLocks/>
          </p:cNvCxnSpPr>
          <p:nvPr/>
        </p:nvCxnSpPr>
        <p:spPr>
          <a:xfrm flipH="1" flipV="1">
            <a:off x="6838051" y="4368690"/>
            <a:ext cx="525431" cy="15435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Slide Number Placeholder 2">
            <a:extLst>
              <a:ext uri="{FF2B5EF4-FFF2-40B4-BE49-F238E27FC236}">
                <a16:creationId xmlns:a16="http://schemas.microsoft.com/office/drawing/2014/main" id="{0BE0F36C-CF73-5747-9A21-34623E70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7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1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30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43012A-293B-6546-8AE5-671483C8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081674-1450-6242-B82B-74ADB8F9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43" y="365126"/>
            <a:ext cx="10409128" cy="945498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en-US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Follows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 the noun it describes</a:t>
            </a:r>
            <a:endParaRPr lang="ru-RU" dirty="0">
              <a:cs typeface="Sakkal Majalla" panose="02000000000000000000" pitchFamily="2" charset="-7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C1613-9017-954D-9121-6D1506098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4924"/>
            <a:ext cx="10515600" cy="38370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7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الرجل المهم </a:t>
            </a:r>
            <a:endParaRPr lang="en-US" sz="7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sz="7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موظف كبير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34F28B-A3D0-764D-BCC4-073B2FDF7BF5}"/>
              </a:ext>
            </a:extLst>
          </p:cNvPr>
          <p:cNvSpPr/>
          <p:nvPr/>
        </p:nvSpPr>
        <p:spPr>
          <a:xfrm>
            <a:off x="4521897" y="2867184"/>
            <a:ext cx="1402866" cy="100335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l" defTabSz="914400" rtl="0" eaLnBrk="1" latinLnBrk="0" hangingPunct="1"/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4DDC89-5F11-8D4F-9D88-46B3B33AF4C2}"/>
              </a:ext>
            </a:extLst>
          </p:cNvPr>
          <p:cNvSpPr/>
          <p:nvPr/>
        </p:nvSpPr>
        <p:spPr>
          <a:xfrm>
            <a:off x="4373672" y="4622915"/>
            <a:ext cx="1402866" cy="1003358"/>
          </a:xfrm>
          <a:prstGeom prst="rect">
            <a:avLst/>
          </a:prstGeom>
          <a:solidFill>
            <a:srgbClr val="FFFF00">
              <a:alpha val="41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l" defTabSz="914400" rtl="0" eaLnBrk="1" latinLnBrk="0" hangingPunct="1"/>
            <a:endParaRPr lang="tr-T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F1BF4-B174-854A-937C-C3BC48737A77}"/>
              </a:ext>
            </a:extLst>
          </p:cNvPr>
          <p:cNvSpPr txBox="1"/>
          <p:nvPr/>
        </p:nvSpPr>
        <p:spPr>
          <a:xfrm>
            <a:off x="212943" y="4067244"/>
            <a:ext cx="1315231" cy="88969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0" tIns="177800" rIns="0" bIns="177800" numCol="1" spcCol="1270" anchor="ctr" anchorCtr="0">
            <a:noAutofit/>
          </a:bodyPr>
          <a:lstStyle/>
          <a:p>
            <a:pPr marL="0" lvl="0" indent="0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6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صفة</a:t>
            </a:r>
            <a:endParaRPr lang="en-US" sz="6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CB9062-B12E-944D-86F5-999730958AE1}"/>
              </a:ext>
            </a:extLst>
          </p:cNvPr>
          <p:cNvCxnSpPr>
            <a:cxnSpLocks/>
            <a:stCxn id="5" idx="1"/>
            <a:endCxn id="8" idx="3"/>
          </p:cNvCxnSpPr>
          <p:nvPr/>
        </p:nvCxnSpPr>
        <p:spPr>
          <a:xfrm flipH="1">
            <a:off x="1528174" y="3368863"/>
            <a:ext cx="2993723" cy="11432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D96FAF-3D90-D246-9540-CCDA4B09E1D9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 flipV="1">
            <a:off x="1528174" y="4512091"/>
            <a:ext cx="2845498" cy="612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85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43012A-293B-6546-8AE5-671483C8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081674-1450-6242-B82B-74ADB8F9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43" y="365126"/>
            <a:ext cx="10409128" cy="945498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en-US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Matches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 the noun in terms of definite &amp; indefinite</a:t>
            </a:r>
            <a:endParaRPr lang="ru-RU" dirty="0">
              <a:cs typeface="Sakkal Majalla" panose="02000000000000000000" pitchFamily="2" charset="-7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C1613-9017-954D-9121-6D1506098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170"/>
            <a:ext cx="10515600" cy="441577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ar-SA" sz="7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الرجل المهم</a:t>
            </a:r>
            <a:endParaRPr lang="en-US" sz="7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sz="7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رجل مهم</a:t>
            </a:r>
          </a:p>
          <a:p>
            <a:pPr marL="0" indent="0" algn="ctr">
              <a:buNone/>
            </a:pPr>
            <a:endParaRPr lang="ar-SA" sz="7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sz="7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الرجل مهم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34F28B-A3D0-764D-BCC4-073B2FDF7BF5}"/>
              </a:ext>
            </a:extLst>
          </p:cNvPr>
          <p:cNvSpPr/>
          <p:nvPr/>
        </p:nvSpPr>
        <p:spPr>
          <a:xfrm>
            <a:off x="5098092" y="1919439"/>
            <a:ext cx="880949" cy="823761"/>
          </a:xfrm>
          <a:prstGeom prst="rect">
            <a:avLst/>
          </a:prstGeom>
          <a:solidFill>
            <a:srgbClr val="FFFF00">
              <a:alpha val="41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4DDC89-5F11-8D4F-9D88-46B3B33AF4C2}"/>
              </a:ext>
            </a:extLst>
          </p:cNvPr>
          <p:cNvSpPr/>
          <p:nvPr/>
        </p:nvSpPr>
        <p:spPr>
          <a:xfrm>
            <a:off x="5311035" y="2975191"/>
            <a:ext cx="734859" cy="811235"/>
          </a:xfrm>
          <a:prstGeom prst="rect">
            <a:avLst/>
          </a:prstGeom>
          <a:solidFill>
            <a:srgbClr val="FFFF00">
              <a:alpha val="41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l" defTabSz="914400" rtl="0" eaLnBrk="1" latinLnBrk="0" hangingPunct="1"/>
            <a:endParaRPr lang="tr-T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F1BF4-B174-854A-937C-C3BC48737A77}"/>
              </a:ext>
            </a:extLst>
          </p:cNvPr>
          <p:cNvSpPr txBox="1"/>
          <p:nvPr/>
        </p:nvSpPr>
        <p:spPr>
          <a:xfrm>
            <a:off x="932670" y="2451622"/>
            <a:ext cx="1315231" cy="88969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0" tIns="177800" rIns="0" bIns="177800" numCol="1" spcCol="1270" anchor="ctr" anchorCtr="0">
            <a:noAutofit/>
          </a:bodyPr>
          <a:lstStyle/>
          <a:p>
            <a:pPr marL="0" lvl="0" indent="0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6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صفة</a:t>
            </a:r>
            <a:endParaRPr lang="en-US" sz="6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CB9062-B12E-944D-86F5-999730958AE1}"/>
              </a:ext>
            </a:extLst>
          </p:cNvPr>
          <p:cNvCxnSpPr>
            <a:cxnSpLocks/>
            <a:stCxn id="5" idx="1"/>
            <a:endCxn id="8" idx="3"/>
          </p:cNvCxnSpPr>
          <p:nvPr/>
        </p:nvCxnSpPr>
        <p:spPr>
          <a:xfrm flipH="1">
            <a:off x="2247901" y="2331320"/>
            <a:ext cx="2850191" cy="5651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D96FAF-3D90-D246-9540-CCDA4B09E1D9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 flipV="1">
            <a:off x="2247901" y="2896469"/>
            <a:ext cx="3063134" cy="484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E95476-F258-064C-AA4D-F5F4B56E3B9B}"/>
              </a:ext>
            </a:extLst>
          </p:cNvPr>
          <p:cNvGrpSpPr/>
          <p:nvPr/>
        </p:nvGrpSpPr>
        <p:grpSpPr>
          <a:xfrm>
            <a:off x="9717464" y="5101482"/>
            <a:ext cx="734674" cy="889693"/>
            <a:chOff x="2747583" y="356526"/>
            <a:chExt cx="1333873" cy="88969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9B5CC14-C500-DF4A-8A28-46B6E8000355}"/>
                </a:ext>
              </a:extLst>
            </p:cNvPr>
            <p:cNvSpPr/>
            <p:nvPr/>
          </p:nvSpPr>
          <p:spPr>
            <a:xfrm>
              <a:off x="2747583" y="356526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376E25-36F1-1C4F-AF6A-7EF08CD600F1}"/>
                </a:ext>
              </a:extLst>
            </p:cNvPr>
            <p:cNvSpPr txBox="1"/>
            <p:nvPr/>
          </p:nvSpPr>
          <p:spPr>
            <a:xfrm>
              <a:off x="2747583" y="356526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م</a:t>
              </a:r>
              <a:r>
                <a:rPr lang="ar-SA" sz="26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بتدأ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9166E8-37C1-6C47-B250-81A79C8355C8}"/>
              </a:ext>
            </a:extLst>
          </p:cNvPr>
          <p:cNvGrpSpPr/>
          <p:nvPr/>
        </p:nvGrpSpPr>
        <p:grpSpPr>
          <a:xfrm>
            <a:off x="8916520" y="5101483"/>
            <a:ext cx="800944" cy="889693"/>
            <a:chOff x="2747583" y="1246220"/>
            <a:chExt cx="1333873" cy="8896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0E937C-759D-DA4D-BEA2-C0BAFDF596E3}"/>
                </a:ext>
              </a:extLst>
            </p:cNvPr>
            <p:cNvSpPr/>
            <p:nvPr/>
          </p:nvSpPr>
          <p:spPr>
            <a:xfrm>
              <a:off x="2747583" y="1246220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66AA5F-0B9B-5843-8CE9-604D2F80C27C}"/>
                </a:ext>
              </a:extLst>
            </p:cNvPr>
            <p:cNvSpPr txBox="1"/>
            <p:nvPr/>
          </p:nvSpPr>
          <p:spPr>
            <a:xfrm>
              <a:off x="2747583" y="1246220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مرفوع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F249C48-C20F-8141-8D29-3D5D0B4C03FB}"/>
              </a:ext>
            </a:extLst>
          </p:cNvPr>
          <p:cNvGrpSpPr/>
          <p:nvPr/>
        </p:nvGrpSpPr>
        <p:grpSpPr>
          <a:xfrm>
            <a:off x="7865226" y="5093700"/>
            <a:ext cx="1040779" cy="889693"/>
            <a:chOff x="2747583" y="2135913"/>
            <a:chExt cx="1333873" cy="88969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058C79E-C201-B242-9EEC-E6461B817E26}"/>
                </a:ext>
              </a:extLst>
            </p:cNvPr>
            <p:cNvSpPr/>
            <p:nvPr/>
          </p:nvSpPr>
          <p:spPr>
            <a:xfrm>
              <a:off x="2747583" y="2135913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DAEFF1-8BD6-7E41-9AC4-C93F37F88B52}"/>
                </a:ext>
              </a:extLst>
            </p:cNvPr>
            <p:cNvSpPr txBox="1"/>
            <p:nvPr/>
          </p:nvSpPr>
          <p:spPr>
            <a:xfrm>
              <a:off x="2747583" y="2135913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بالضمة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8293F6-B255-8B41-B877-5FD9B8CEC858}"/>
              </a:ext>
            </a:extLst>
          </p:cNvPr>
          <p:cNvGrpSpPr/>
          <p:nvPr/>
        </p:nvGrpSpPr>
        <p:grpSpPr>
          <a:xfrm>
            <a:off x="3427930" y="5088958"/>
            <a:ext cx="654140" cy="889693"/>
            <a:chOff x="2747583" y="356526"/>
            <a:chExt cx="1333873" cy="88969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AA1B4A7-BE69-C844-BB19-8025088DAA70}"/>
                </a:ext>
              </a:extLst>
            </p:cNvPr>
            <p:cNvSpPr/>
            <p:nvPr/>
          </p:nvSpPr>
          <p:spPr>
            <a:xfrm>
              <a:off x="2747583" y="356526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6E39C2-3FAF-8948-86A9-6CCD28DA118D}"/>
                </a:ext>
              </a:extLst>
            </p:cNvPr>
            <p:cNvSpPr txBox="1"/>
            <p:nvPr/>
          </p:nvSpPr>
          <p:spPr>
            <a:xfrm>
              <a:off x="2747583" y="356526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خبر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9C5B60-F698-5645-8839-B44B29A37FA2}"/>
              </a:ext>
            </a:extLst>
          </p:cNvPr>
          <p:cNvGrpSpPr/>
          <p:nvPr/>
        </p:nvGrpSpPr>
        <p:grpSpPr>
          <a:xfrm>
            <a:off x="2659270" y="5088958"/>
            <a:ext cx="774694" cy="889693"/>
            <a:chOff x="2747583" y="1246220"/>
            <a:chExt cx="1333873" cy="88969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6FCE7FB-A2A5-1D4A-A846-C60FA244C389}"/>
                </a:ext>
              </a:extLst>
            </p:cNvPr>
            <p:cNvSpPr/>
            <p:nvPr/>
          </p:nvSpPr>
          <p:spPr>
            <a:xfrm>
              <a:off x="2747583" y="1246220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13FBAC-1320-3343-A7E5-ACAE00D7F8C0}"/>
                </a:ext>
              </a:extLst>
            </p:cNvPr>
            <p:cNvSpPr txBox="1"/>
            <p:nvPr/>
          </p:nvSpPr>
          <p:spPr>
            <a:xfrm>
              <a:off x="2747583" y="1246220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مرفوع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0C914E8-3028-E14D-80E3-F39EAA4B969E}"/>
              </a:ext>
            </a:extLst>
          </p:cNvPr>
          <p:cNvGrpSpPr/>
          <p:nvPr/>
        </p:nvGrpSpPr>
        <p:grpSpPr>
          <a:xfrm>
            <a:off x="1668913" y="5088958"/>
            <a:ext cx="986041" cy="889693"/>
            <a:chOff x="2747583" y="2135913"/>
            <a:chExt cx="1333873" cy="88969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FAFAB34-1DD9-BA40-94AF-236B671CA2D8}"/>
                </a:ext>
              </a:extLst>
            </p:cNvPr>
            <p:cNvSpPr/>
            <p:nvPr/>
          </p:nvSpPr>
          <p:spPr>
            <a:xfrm>
              <a:off x="2747583" y="2135913"/>
              <a:ext cx="1333873" cy="88969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A04533-3FC2-5D4E-9BAF-2018D3DEC582}"/>
                </a:ext>
              </a:extLst>
            </p:cNvPr>
            <p:cNvSpPr txBox="1"/>
            <p:nvPr/>
          </p:nvSpPr>
          <p:spPr>
            <a:xfrm>
              <a:off x="2747583" y="2135913"/>
              <a:ext cx="1300527" cy="889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0" bIns="177800" numCol="1" spcCol="1270" anchor="ctr" anchorCtr="0">
              <a:noAutofit/>
            </a:bodyPr>
            <a:lstStyle/>
            <a:p>
              <a:pPr marL="0" lvl="0" indent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600" kern="1200" dirty="0">
                  <a:latin typeface="Sakkal Majalla" panose="02000000000000000000" pitchFamily="2" charset="-78"/>
                  <a:ea typeface="Amiri" panose="00000500000000000000" pitchFamily="2" charset="-78"/>
                  <a:cs typeface="Sakkal Majalla" panose="02000000000000000000" pitchFamily="2" charset="-78"/>
                </a:rPr>
                <a:t>بالضمة</a:t>
              </a:r>
              <a:endParaRPr lang="en-US" sz="26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EC3A3C66-5660-0740-B7BE-74730A3FEB38}"/>
              </a:ext>
            </a:extLst>
          </p:cNvPr>
          <p:cNvSpPr/>
          <p:nvPr/>
        </p:nvSpPr>
        <p:spPr>
          <a:xfrm>
            <a:off x="5889274" y="4995446"/>
            <a:ext cx="1164494" cy="804099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1EEE752-019F-AC49-BA3D-C24E6C7A5B0D}"/>
              </a:ext>
            </a:extLst>
          </p:cNvPr>
          <p:cNvCxnSpPr>
            <a:cxnSpLocks/>
            <a:stCxn id="36" idx="6"/>
          </p:cNvCxnSpPr>
          <p:nvPr/>
        </p:nvCxnSpPr>
        <p:spPr>
          <a:xfrm>
            <a:off x="7053768" y="5397496"/>
            <a:ext cx="8157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BCA1E425-6E93-BD43-81FB-6049BC89A8EF}"/>
              </a:ext>
            </a:extLst>
          </p:cNvPr>
          <p:cNvSpPr/>
          <p:nvPr/>
        </p:nvSpPr>
        <p:spPr>
          <a:xfrm>
            <a:off x="5098091" y="4995446"/>
            <a:ext cx="791181" cy="804099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26E065B-6635-6B4C-B106-D6D0DEC926CF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4082071" y="5397496"/>
            <a:ext cx="10160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57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3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AB848-A3F8-4441-BF29-F8E72853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6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3F9C37-6EFB-A749-B543-AB58D8E7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7397"/>
            <a:ext cx="12192000" cy="945498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 </a:t>
            </a:r>
            <a:r>
              <a:rPr lang="en-US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tr-TR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Location </a:t>
            </a:r>
            <a:r>
              <a:rPr lang="ar-SA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الموقع</a:t>
            </a:r>
            <a:endParaRPr lang="tr-TR" sz="15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716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47BF0-399D-DE47-A4BB-DB6969E8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578825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7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8121B-8781-8946-89D0-418A7BF9D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5"/>
          <a:stretch/>
        </p:blipFill>
        <p:spPr>
          <a:xfrm>
            <a:off x="-18493" y="0"/>
            <a:ext cx="12191105" cy="68639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4696F5-2CF0-9345-AC54-29B3CC9ECEBB}"/>
              </a:ext>
            </a:extLst>
          </p:cNvPr>
          <p:cNvSpPr txBox="1"/>
          <p:nvPr/>
        </p:nvSpPr>
        <p:spPr>
          <a:xfrm>
            <a:off x="2392471" y="107030"/>
            <a:ext cx="761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Arabic</a:t>
            </a:r>
            <a:r>
              <a:rPr lang="tr-TR" sz="4000" dirty="0"/>
              <a:t> </a:t>
            </a:r>
            <a:r>
              <a:rPr lang="tr-TR" sz="4000" dirty="0" err="1"/>
              <a:t>sentence</a:t>
            </a:r>
            <a:endParaRPr lang="tr-TR" sz="4000" dirty="0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4D89168A-6393-C048-B058-6110E4C79832}"/>
              </a:ext>
            </a:extLst>
          </p:cNvPr>
          <p:cNvSpPr/>
          <p:nvPr/>
        </p:nvSpPr>
        <p:spPr>
          <a:xfrm>
            <a:off x="4241700" y="772967"/>
            <a:ext cx="3707704" cy="563671"/>
          </a:xfrm>
          <a:prstGeom prst="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tr-TR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D72677-5890-164B-8982-6C041E4DD424}"/>
              </a:ext>
            </a:extLst>
          </p:cNvPr>
          <p:cNvGrpSpPr/>
          <p:nvPr/>
        </p:nvGrpSpPr>
        <p:grpSpPr>
          <a:xfrm>
            <a:off x="9866728" y="4507700"/>
            <a:ext cx="2424701" cy="1581458"/>
            <a:chOff x="9854202" y="4838475"/>
            <a:chExt cx="2424701" cy="15814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607B32-9F9B-DE4E-8B70-BEC1ADFE0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831" b="46965" l="7029" r="46645"/>
                      </a14:imgEffect>
                    </a14:imgLayer>
                  </a14:imgProps>
                </a:ext>
              </a:extLst>
            </a:blip>
            <a:srcRect l="6820" t="29344" r="52472" b="52889"/>
            <a:stretch/>
          </p:blipFill>
          <p:spPr>
            <a:xfrm>
              <a:off x="9854202" y="5361695"/>
              <a:ext cx="2424701" cy="105823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F89391-F0CE-C947-9468-75CDCB52A2F4}"/>
                </a:ext>
              </a:extLst>
            </p:cNvPr>
            <p:cNvSpPr txBox="1"/>
            <p:nvPr/>
          </p:nvSpPr>
          <p:spPr>
            <a:xfrm>
              <a:off x="10459233" y="483847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C7081C-DF62-6544-B797-FBD51AE9F2B5}"/>
              </a:ext>
            </a:extLst>
          </p:cNvPr>
          <p:cNvGrpSpPr/>
          <p:nvPr/>
        </p:nvGrpSpPr>
        <p:grpSpPr>
          <a:xfrm>
            <a:off x="7715891" y="4077261"/>
            <a:ext cx="1582221" cy="1676224"/>
            <a:chOff x="7715891" y="4315255"/>
            <a:chExt cx="1582221" cy="16762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835CB7-67F7-D34B-90E5-477E8C81E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95" b="46300" l="72090" r="93342"/>
                      </a14:imgEffect>
                    </a14:imgLayer>
                  </a14:imgProps>
                </a:ext>
              </a:extLst>
            </a:blip>
            <a:srcRect l="69434" t="25032" r="4002" b="51337"/>
            <a:stretch/>
          </p:blipFill>
          <p:spPr>
            <a:xfrm>
              <a:off x="7715891" y="4583920"/>
              <a:ext cx="1582221" cy="140755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11188B-166E-3042-9CCF-D544DFE5F0BC}"/>
                </a:ext>
              </a:extLst>
            </p:cNvPr>
            <p:cNvSpPr txBox="1"/>
            <p:nvPr/>
          </p:nvSpPr>
          <p:spPr>
            <a:xfrm>
              <a:off x="7715891" y="431525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2B91E4-2953-7E42-A819-2BB35AA3F922}"/>
              </a:ext>
            </a:extLst>
          </p:cNvPr>
          <p:cNvGrpSpPr/>
          <p:nvPr/>
        </p:nvGrpSpPr>
        <p:grpSpPr>
          <a:xfrm>
            <a:off x="5197095" y="4084316"/>
            <a:ext cx="1777932" cy="1709528"/>
            <a:chOff x="5197095" y="4322310"/>
            <a:chExt cx="1777932" cy="170952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0C3C8A2-505F-0943-A05C-FE65389FA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041" b="69043" l="73422" r="97047"/>
                      </a14:imgEffect>
                    </a14:imgLayer>
                  </a14:imgProps>
                </a:ext>
              </a:extLst>
            </a:blip>
            <a:srcRect l="70469" t="48791" b="28707"/>
            <a:stretch/>
          </p:blipFill>
          <p:spPr>
            <a:xfrm>
              <a:off x="5216077" y="4691552"/>
              <a:ext cx="1758950" cy="134028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42C4D1-67B3-8647-BC72-779F7BB708CA}"/>
                </a:ext>
              </a:extLst>
            </p:cNvPr>
            <p:cNvSpPr txBox="1"/>
            <p:nvPr/>
          </p:nvSpPr>
          <p:spPr>
            <a:xfrm>
              <a:off x="5197095" y="4322310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4514CF-216A-454F-8F3E-CB4DDA1A5A2E}"/>
              </a:ext>
            </a:extLst>
          </p:cNvPr>
          <p:cNvGrpSpPr/>
          <p:nvPr/>
        </p:nvGrpSpPr>
        <p:grpSpPr>
          <a:xfrm>
            <a:off x="9384260" y="4591765"/>
            <a:ext cx="2907169" cy="1698294"/>
            <a:chOff x="9384260" y="4829759"/>
            <a:chExt cx="2907169" cy="169829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344DD60-2C87-E747-B89A-A25CBD095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319" b="69649" l="4792" r="46965"/>
                      </a14:imgEffect>
                    </a14:imgLayer>
                  </a14:imgProps>
                </a:ext>
              </a:extLst>
            </a:blip>
            <a:srcRect t="48160" r="51192" b="27866"/>
            <a:stretch/>
          </p:blipFill>
          <p:spPr>
            <a:xfrm>
              <a:off x="9384260" y="5100085"/>
              <a:ext cx="2907169" cy="142796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9EE4C72-204E-D245-BEEB-F7E9598AF58B}"/>
                </a:ext>
              </a:extLst>
            </p:cNvPr>
            <p:cNvSpPr txBox="1"/>
            <p:nvPr/>
          </p:nvSpPr>
          <p:spPr>
            <a:xfrm>
              <a:off x="10459233" y="4829759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2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8D2532E-21E8-F748-A968-D64643855093}"/>
              </a:ext>
            </a:extLst>
          </p:cNvPr>
          <p:cNvSpPr txBox="1"/>
          <p:nvPr/>
        </p:nvSpPr>
        <p:spPr>
          <a:xfrm>
            <a:off x="29570" y="107030"/>
            <a:ext cx="212024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tr-TR" sz="2400" b="1" dirty="0">
                <a:solidFill>
                  <a:srgbClr val="FF0000"/>
                </a:solidFill>
              </a:rPr>
              <a:t>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A926E-434A-8E42-994B-0FE2928583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571" b="100000" l="1429" r="99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2232639"/>
            <a:ext cx="2222500" cy="332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D427C-87AA-9B49-A66A-4C3E77BA3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33" b="64000" l="0" r="98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3480055"/>
            <a:ext cx="2222500" cy="332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959F5-EF3D-534C-8C87-BD23028EE5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5278" y="2232639"/>
            <a:ext cx="2222500" cy="3327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26CE83D-9DC2-3845-A142-E53DA9610B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2670" y="2194348"/>
            <a:ext cx="2222500" cy="332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BE5EE1-8226-6546-85A8-DC7528760F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3566" y="3470090"/>
            <a:ext cx="2222500" cy="332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6779E7-32B3-B647-833B-5E8858D3E2DF}"/>
              </a:ext>
            </a:extLst>
          </p:cNvPr>
          <p:cNvSpPr txBox="1"/>
          <p:nvPr/>
        </p:nvSpPr>
        <p:spPr>
          <a:xfrm>
            <a:off x="3022376" y="2417476"/>
            <a:ext cx="1452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Word 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7E0071-7B3B-7844-B119-00D4B9A7D0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0144" y="2197896"/>
            <a:ext cx="2222500" cy="3327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15184B-B666-8A43-8240-39D6CCF14777}"/>
              </a:ext>
            </a:extLst>
          </p:cNvPr>
          <p:cNvSpPr txBox="1"/>
          <p:nvPr/>
        </p:nvSpPr>
        <p:spPr>
          <a:xfrm>
            <a:off x="8180926" y="6192045"/>
            <a:ext cx="513709" cy="519351"/>
          </a:xfrm>
          <a:prstGeom prst="ellipse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383DDA-D263-5F46-B6AF-D4D82FC55D53}"/>
              </a:ext>
            </a:extLst>
          </p:cNvPr>
          <p:cNvSpPr txBox="1"/>
          <p:nvPr/>
        </p:nvSpPr>
        <p:spPr>
          <a:xfrm>
            <a:off x="5820206" y="6229473"/>
            <a:ext cx="513709" cy="519351"/>
          </a:xfrm>
          <a:prstGeom prst="ellipse">
            <a:avLst/>
          </a:prstGeom>
          <a:solidFill>
            <a:srgbClr val="E1900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C17D0D-92FA-734D-AE2E-1B82B80A148E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2149813" y="375781"/>
            <a:ext cx="1598990" cy="2041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ircular Arrow 25">
            <a:extLst>
              <a:ext uri="{FF2B5EF4-FFF2-40B4-BE49-F238E27FC236}">
                <a16:creationId xmlns:a16="http://schemas.microsoft.com/office/drawing/2014/main" id="{03F65DEB-C419-4C4E-82D9-C2EF9232E086}"/>
              </a:ext>
            </a:extLst>
          </p:cNvPr>
          <p:cNvSpPr/>
          <p:nvPr/>
        </p:nvSpPr>
        <p:spPr>
          <a:xfrm>
            <a:off x="3973022" y="1551576"/>
            <a:ext cx="2319052" cy="2260644"/>
          </a:xfrm>
          <a:prstGeom prst="circularArrow">
            <a:avLst>
              <a:gd name="adj1" fmla="val 3133"/>
              <a:gd name="adj2" fmla="val 1190517"/>
              <a:gd name="adj3" fmla="val 20153487"/>
              <a:gd name="adj4" fmla="val 11806105"/>
              <a:gd name="adj5" fmla="val 12166"/>
            </a:avLst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3B648B-357C-9B4E-A753-CE74D3AAAD77}"/>
              </a:ext>
            </a:extLst>
          </p:cNvPr>
          <p:cNvSpPr txBox="1"/>
          <p:nvPr/>
        </p:nvSpPr>
        <p:spPr>
          <a:xfrm>
            <a:off x="29570" y="607297"/>
            <a:ext cx="1539545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Adjective</a:t>
            </a:r>
          </a:p>
          <a:p>
            <a:pPr algn="ctr"/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صفة</a:t>
            </a:r>
            <a:endParaRPr lang="tr-TR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A0E15-DEDC-3747-B2C8-29DA562232F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1721" b="67544" l="73461" r="97051"/>
                    </a14:imgEffect>
                    <a14:imgEffect>
                      <a14:artisticBlur/>
                    </a14:imgEffect>
                  </a14:imgLayer>
                </a14:imgProps>
              </a:ext>
            </a:extLst>
          </a:blip>
          <a:srcRect l="70512" t="49743" b="30478"/>
          <a:stretch/>
        </p:blipFill>
        <p:spPr>
          <a:xfrm>
            <a:off x="5261250" y="2823769"/>
            <a:ext cx="1756375" cy="117807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5312328-D595-6F4B-862F-592B7437C6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0020" y="2148520"/>
            <a:ext cx="22225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0.00139 L -0.14466 0.000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2435 -0.2509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255 L -0.36862 -0.0025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324 L 0.00312 -0.2379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-0.1875 -0.000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54" grpId="0" animBg="1"/>
      <p:bldP spid="8" grpId="0"/>
      <p:bldP spid="23" grpId="0" animBg="1"/>
      <p:bldP spid="36" grpId="0" animBg="1"/>
      <p:bldP spid="26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285D126E-2895-8341-8CCD-4E35908BBC24}"/>
              </a:ext>
            </a:extLst>
          </p:cNvPr>
          <p:cNvSpPr/>
          <p:nvPr/>
        </p:nvSpPr>
        <p:spPr>
          <a:xfrm>
            <a:off x="5858386" y="2128997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791"/>
                </a:lnTo>
                <a:lnTo>
                  <a:pt x="2348454" y="203791"/>
                </a:lnTo>
                <a:lnTo>
                  <a:pt x="2348454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60A0F5-FD6F-2E4F-9576-7D4E49157C93}"/>
              </a:ext>
            </a:extLst>
          </p:cNvPr>
          <p:cNvSpPr/>
          <p:nvPr/>
        </p:nvSpPr>
        <p:spPr>
          <a:xfrm>
            <a:off x="4646952" y="1158561"/>
            <a:ext cx="2422867" cy="970435"/>
          </a:xfrm>
          <a:custGeom>
            <a:avLst/>
            <a:gdLst>
              <a:gd name="connsiteX0" fmla="*/ 0 w 2422867"/>
              <a:gd name="connsiteY0" fmla="*/ 0 h 970435"/>
              <a:gd name="connsiteX1" fmla="*/ 2422867 w 2422867"/>
              <a:gd name="connsiteY1" fmla="*/ 0 h 970435"/>
              <a:gd name="connsiteX2" fmla="*/ 2422867 w 2422867"/>
              <a:gd name="connsiteY2" fmla="*/ 970435 h 970435"/>
              <a:gd name="connsiteX3" fmla="*/ 0 w 2422867"/>
              <a:gd name="connsiteY3" fmla="*/ 970435 h 970435"/>
              <a:gd name="connsiteX4" fmla="*/ 0 w 2422867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867" h="970435">
                <a:moveTo>
                  <a:pt x="0" y="0"/>
                </a:moveTo>
                <a:lnTo>
                  <a:pt x="2422867" y="0"/>
                </a:lnTo>
                <a:lnTo>
                  <a:pt x="2422867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Arabic case system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الإعراب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9FBEF3-33D0-8B4C-A0FE-7350F3BB935D}"/>
              </a:ext>
            </a:extLst>
          </p:cNvPr>
          <p:cNvSpPr/>
          <p:nvPr/>
        </p:nvSpPr>
        <p:spPr>
          <a:xfrm>
            <a:off x="7236405" y="2536580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الموقع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Location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7F4C6427-668D-4447-80F4-A10A2645D102}"/>
              </a:ext>
            </a:extLst>
          </p:cNvPr>
          <p:cNvSpPr/>
          <p:nvPr/>
        </p:nvSpPr>
        <p:spPr>
          <a:xfrm>
            <a:off x="7245634" y="3914598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Adjective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الصفة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967B3-1588-3A49-BD36-D671EEC0A628}"/>
              </a:ext>
            </a:extLst>
          </p:cNvPr>
          <p:cNvSpPr txBox="1">
            <a:spLocks/>
          </p:cNvSpPr>
          <p:nvPr/>
        </p:nvSpPr>
        <p:spPr>
          <a:xfrm>
            <a:off x="10849255" y="5777834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99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18048"/>
            <a:ext cx="5778673" cy="1472640"/>
          </a:xfrm>
        </p:spPr>
        <p:txBody>
          <a:bodyPr>
            <a:normAutofit fontScale="90000"/>
          </a:bodyPr>
          <a:lstStyle/>
          <a:p>
            <a:pPr marL="1514475" indent="-1514475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مثال١: الرجل موظف كبير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C2E00EE-889B-4947-B313-F81D5427BFC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928" b="2928"/>
          <a:stretch>
            <a:fillRect/>
          </a:stretch>
        </p:blipFill>
        <p:spPr/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F8B89159-C32C-3E4A-A253-A4B245888802}"/>
              </a:ext>
            </a:extLst>
          </p:cNvPr>
          <p:cNvGraphicFramePr>
            <a:graphicFrameLocks/>
          </p:cNvGraphicFramePr>
          <p:nvPr/>
        </p:nvGraphicFramePr>
        <p:xfrm>
          <a:off x="6280149" y="2293937"/>
          <a:ext cx="5073651" cy="324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67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04703D-204C-CA4B-8357-2353BCE50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BA04703D-204C-CA4B-8357-2353BCE50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565</Words>
  <Application>Microsoft Office PowerPoint</Application>
  <PresentationFormat>Widescreen</PresentationFormat>
  <Paragraphs>374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Sakkal Majalla</vt:lpstr>
      <vt:lpstr>Office Theme</vt:lpstr>
      <vt:lpstr>الصِّفَة </vt:lpstr>
      <vt:lpstr>1- Optional word</vt:lpstr>
      <vt:lpstr>2- Describes nouns</vt:lpstr>
      <vt:lpstr>3- Follows the noun it describes</vt:lpstr>
      <vt:lpstr>4- Matches the noun in terms of definite &amp; indefinite</vt:lpstr>
      <vt:lpstr>(1) The Location الموقع</vt:lpstr>
      <vt:lpstr>PowerPoint Presentation</vt:lpstr>
      <vt:lpstr>PowerPoint Presentation</vt:lpstr>
      <vt:lpstr>مثال١: الرجل موظف كبير</vt:lpstr>
      <vt:lpstr>مثال٢: الكتاب الجديد كبير</vt:lpstr>
      <vt:lpstr>مثال٣: قرأ الطالب الذكيّ الكتاب</vt:lpstr>
      <vt:lpstr>مثال٤: يأكل الولد التفاحة الجميلة</vt:lpstr>
      <vt:lpstr>مثال٥: كتاب المدرس الناجح كبير</vt:lpstr>
      <vt:lpstr>(2) The Case الحالة</vt:lpstr>
      <vt:lpstr>PowerPoint Presentation</vt:lpstr>
      <vt:lpstr>PowerPoint Presentation</vt:lpstr>
      <vt:lpstr>مثال١: الرجل موظف كبير</vt:lpstr>
      <vt:lpstr>مثال٢: الكتاب الجديد كبير</vt:lpstr>
      <vt:lpstr>مثال٣: قرأ الطالب الذكي الكتاب</vt:lpstr>
      <vt:lpstr>مثال٤: يأكل الولد التفاحة الجميلة</vt:lpstr>
      <vt:lpstr>مثال٥: كتاب المدرس الناجح كبير</vt:lpstr>
      <vt:lpstr>(3) The Marking العلامة</vt:lpstr>
      <vt:lpstr>PowerPoint Presentation</vt:lpstr>
      <vt:lpstr>PowerPoint Presentation</vt:lpstr>
      <vt:lpstr>مثال١: الرجلُ موظفٌ كبيرٌ</vt:lpstr>
      <vt:lpstr>مثال٢: الكتابُ الجديدُ كبيرٌ</vt:lpstr>
      <vt:lpstr>مثال٣: قرأ الطالبُ الذكيُّ الكتابَ</vt:lpstr>
      <vt:lpstr>مثال٤: يأكل الولدُ التفاحةَ الجميلةَ</vt:lpstr>
      <vt:lpstr>مثال٥: كتابُ المدرسِ الناجحِ كبيرٌ</vt:lpstr>
      <vt:lpstr>هيا بنا نلخص ما سبق! Let’s Summarize!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46</cp:revision>
  <dcterms:created xsi:type="dcterms:W3CDTF">2020-09-13T16:40:33Z</dcterms:created>
  <dcterms:modified xsi:type="dcterms:W3CDTF">2022-12-10T12:44:03Z</dcterms:modified>
</cp:coreProperties>
</file>