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1" r:id="rId4"/>
    <p:sldId id="263" r:id="rId5"/>
    <p:sldId id="265" r:id="rId6"/>
    <p:sldId id="269" r:id="rId7"/>
    <p:sldId id="267" r:id="rId8"/>
    <p:sldId id="259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36" autoAdjust="0"/>
    <p:restoredTop sz="94746" autoAdjust="0"/>
  </p:normalViewPr>
  <p:slideViewPr>
    <p:cSldViewPr>
      <p:cViewPr varScale="1">
        <p:scale>
          <a:sx n="44" d="100"/>
          <a:sy n="44" d="100"/>
        </p:scale>
        <p:origin x="-86" y="-8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t>17/11/1442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500329"/>
            <a:ext cx="3930990" cy="134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(15)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سورة  القارعة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32849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45811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06225" y="19888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الهمزة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89836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262558" y="3284984"/>
            <a:ext cx="11261503" cy="323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وَيْلٌ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عذاب أو هَلاك أوْ وَادٍ في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جَهنّم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هُمَزةٍ لُمَزةٍ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طَعّان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غَيّاب عَيّاب للناس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عَدّده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أحصاه.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أعدّه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للنّوائب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أخلده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يُخلّدُهُ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الدنيا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لَيُنْبَذنّ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لَيُطرَحَنّ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الحُطمة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جَهنّم.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لِحَطْمِها كلّ ما يُلْقى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تطّلع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الأفئدة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تَغْشَى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حَرَارتها أوْساط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القلوب </a:t>
            </a:r>
            <a:endParaRPr lang="ar-K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مؤْصَدَة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مُطبَقَة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مُغْلقَة ٌ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أبْوابها 		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عَمَدٍ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مُمَدّدة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بأعمِدةٍ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ممدودةٍ على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أبْوابها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الهمزة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وعيد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المتعالين الساخرين بالدين وأهله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4290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574926" y="4437112"/>
            <a:ext cx="7903255" cy="178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تحريم الهَمْز واللَّمْز في الناس.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عدم </a:t>
            </a:r>
            <a:r>
              <a:rPr lang="ar-SA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الاغترار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بالمال.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مصير الهماز واللماز إلى نار تحطم كل ما يلقى فيها</a:t>
            </a:r>
            <a:r>
              <a:rPr lang="ar-SA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4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الفيل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190550" y="3429000"/>
            <a:ext cx="11333511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الفيل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أصحاب أبرهة الحبشي وجنده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فِي تَضْلِيلٍ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أَيْ: في خَسَارَةٍ وَهَلَاكٍ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أَبَابِيلَ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جَمَاعَاتٍ كَثِيرَةً مُتَفَرِّقَةً مُخْتَلِفَةَ الألوانِ بَعْضُهَا يَتْبَعُ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بَعْضًا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وهو جمع لا واحد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له.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بِحِجَارَةٍ مِّن سِجِّيلٍ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حِجَارَةٌ مُحْمَاةٌ مِنْ سِجِّيلٍ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كَعَصْفٍ مَّأْكُولٍ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كَوَرَقِ زَرْعٍ أَكَلَتْهُ الدَّوَابُّ وَدَاسَتْهُ بِأَرْجُلِهَا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إظهار قدرة الله على حماية بيته الحرام، تذكيرًا وامتنانًا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4290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574926" y="4365104"/>
            <a:ext cx="7903255" cy="1854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لله جنود لا يعلمها إلا هو.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دفاع الله عن بيته الحرام، وهذا من الأمن الَّذي قضاه الله له.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كيد الكافرين ومكرهم مردود عليهم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قريش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0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قريش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3140968"/>
            <a:ext cx="10829455" cy="222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لِإِيلَافِ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قُرَيْشٍ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الإِيلَافُ: مَصْدَرُ آلَفَ الشيءَ يَأْلَفُهُ </a:t>
            </a:r>
            <a:r>
              <a:rPr lang="ar-KW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إِيلَافًا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إذا </a:t>
            </a:r>
            <a:r>
              <a:rPr lang="ar-KW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اعْتَادَهُ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وَزَالَتِ الكُلْفَةُ عنه والنُّفْرَةُ مِنْهُ. و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«قريش»: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هُمْ وَلَدُ النَّضْرِ بْنِ كِنَانَةَ وَهُمْ قَبَائِلُ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شَتى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رِحْلَةَ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الشِّتَاء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اليَمَنِ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وَالصَّيْفِ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الشَّامِ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مِّنْ جُوعٍ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مِنْ بَعْدِ جُوعٍ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مِّنْ خَوْفٍ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مِنْ بَعْدِ خَوْفٍ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0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قريش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الامتنان على قريش وما يلزمهم تجاه ذلك.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0100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574926" y="4365104"/>
            <a:ext cx="7903255" cy="186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الخالق الرازق هو المستحق للعبادة.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 كان لقريش رحلتان سنويا.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 أهمية الأمن في الإسلام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0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499298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القارعة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478582" y="2996952"/>
            <a:ext cx="10923569" cy="25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الْقارِعَةُ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القيامة كالحاقة والصاخّة والطامّة والغاشية، تقرع القلوب بهولها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الفراش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طيْرٌ كالبَعوض يَتهافتُ في النّار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الْمَبْثُوثِ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المُتفرّق المُنتَشِر.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العهن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الصوف المصبوغ، بألوان مختلفة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المنفوش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المُفرّق بالأصابع ونحْوها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ثقُلتْ موازينه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رَجَحتْ مَقادير حسناته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خَفّت موازينه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رَجَحت مقادير سَيّئاته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فأمّه هاوية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فمأواه جهنّم يَهْوي فيها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مَاهِيَهْ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هيَ - والهاء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للسّكت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330935" y="155679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القارعة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581128"/>
            <a:ext cx="9952685" cy="16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dirty="0" smtClean="0"/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للقيامة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أسماء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كثيرة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منها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القارعة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dirty="0"/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ستتغير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أحوال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الناس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والجبال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والأرض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والسماء</a:t>
            </a:r>
            <a:r>
              <a:rPr lang="ar-SA" sz="3200" dirty="0"/>
              <a:t>.</a:t>
            </a:r>
            <a:endParaRPr lang="en-US" sz="3200" dirty="0"/>
          </a:p>
          <a:p>
            <a:r>
              <a:rPr lang="ar-SA" sz="3200" dirty="0"/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العبد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يثقل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موازينه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بالأعمال الصالحة، وإلا فإن مأواه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النار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الحامية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532494" y="2426380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قرع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القلوب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لاستحضار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هول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القيامة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1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التكاثر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8344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9145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التكاثر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2" y="1988840"/>
            <a:ext cx="11188068" cy="23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عَنْ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أَنَسُ بْنِ مَالِكٍ، أَنَّ رَسُولَ اللَّهِ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قَالَ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«لَوْ أَنَّ لِابْنِ آدَمَ وَادِيًا مِنْ ذَهَبٍ أَحَبَّ أَنْ يَكُونَ لَهُ وَادِيَانِ، وَلَنْ يَمْلَأَ فَاهُ إِلَّا التُّرَابُ، وَيَتُوبُ اللَّهُ عَلَى مَنْ تَابَ»، وَعَنْ أُبَيٍّ، قَالَ: «كُنَّا نَرَى هَذَا مِنَ القُرْآنِ، حَتَّى نَزَلَتْ: ﴿أَلْهَاكُمُ التكاثر حتى زُرْتُمُ المقابر﴾»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(رواه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الشيخان، البخاري، (8/93) ، ومسلم في الزكاة، (1048) والترمذي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والنسائي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12474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49064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38558" y="5301208"/>
            <a:ext cx="11171577" cy="121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ألهاكم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شَغَلَكم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عنْ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طاعَة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ربّكم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	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التّكاثر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التّباهي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بكثرة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متاع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الدنيا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زُرْتم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المقابر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متّمْ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ودُفِننْتم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القبور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عيْن اليقين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نَفْسَ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اليَقين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المشاهدة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التكاثر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4847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35699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221088"/>
            <a:ext cx="9952685" cy="2298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خطر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التفاخر والتباهي بالأموال والأولاد.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القبر مكان زيارة، سرعان ما ينتقل منه الناس إلى الدار الآخرة.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يوم القيامة يُسْأل الناس عن النعيم الَّذي أنعم به الله عليهم في الدنيا.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الإنسان مجبول على حب المال.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848475" y="2348880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تذكير المنشغلين بالدنيا بالموت والحساب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العصر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256490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005064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العصر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420888"/>
            <a:ext cx="9449345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حقيقة الربح والخسارة في الحياة، والتنبيه على أهمية الوقت الَّذي يعيشه الإنسان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766614" y="4653136"/>
            <a:ext cx="10711567" cy="186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خسران من لم يتصفوا بأربعة أوصاف: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الإيمان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	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	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2. عمل الصالحات. 	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3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التواصي بالحق.	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4. التواصي بالصبر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7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الهمزة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239222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4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689</Words>
  <Application>Microsoft Office PowerPoint</Application>
  <PresentationFormat>مخصص</PresentationFormat>
  <Paragraphs>137</Paragraphs>
  <Slides>17</Slides>
  <Notes>17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143</cp:revision>
  <dcterms:created xsi:type="dcterms:W3CDTF">2020-09-21T19:44:50Z</dcterms:created>
  <dcterms:modified xsi:type="dcterms:W3CDTF">2021-06-26T22:35:26Z</dcterms:modified>
</cp:coreProperties>
</file>