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37" r:id="rId3"/>
    <p:sldId id="291" r:id="rId4"/>
    <p:sldId id="292" r:id="rId5"/>
    <p:sldId id="293" r:id="rId6"/>
    <p:sldId id="294" r:id="rId7"/>
    <p:sldId id="295" r:id="rId8"/>
    <p:sldId id="302" r:id="rId9"/>
    <p:sldId id="303" r:id="rId10"/>
    <p:sldId id="304" r:id="rId11"/>
    <p:sldId id="305" r:id="rId12"/>
    <p:sldId id="306" r:id="rId13"/>
    <p:sldId id="307" r:id="rId14"/>
    <p:sldId id="314" r:id="rId15"/>
    <p:sldId id="272" r:id="rId16"/>
    <p:sldId id="273" r:id="rId17"/>
    <p:sldId id="274" r:id="rId18"/>
    <p:sldId id="275" r:id="rId19"/>
    <p:sldId id="315" r:id="rId20"/>
    <p:sldId id="316" r:id="rId21"/>
    <p:sldId id="317" r:id="rId22"/>
    <p:sldId id="318" r:id="rId23"/>
    <p:sldId id="323" r:id="rId24"/>
    <p:sldId id="324" r:id="rId25"/>
    <p:sldId id="325" r:id="rId26"/>
    <p:sldId id="326" r:id="rId27"/>
    <p:sldId id="332" r:id="rId28"/>
    <p:sldId id="334" r:id="rId29"/>
    <p:sldId id="335" r:id="rId30"/>
    <p:sldId id="336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ar-EG" sz="1800" b="1" dirty="0"/>
              <a:t>29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32B67D-8CA7-4A87-A02E-F29C44F1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52959">
            <a:off x="843196" y="520658"/>
            <a:ext cx="3926478" cy="5454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/>
          </a:bodyPr>
          <a:lstStyle/>
          <a:p>
            <a:pPr rtl="1"/>
            <a:r>
              <a:rPr lang="en-US" dirty="0"/>
              <a:t>Final review for reading (1)</a:t>
            </a:r>
            <a:br>
              <a:rPr lang="ar-EG" dirty="0"/>
            </a:br>
            <a:r>
              <a:rPr lang="ar-EG" dirty="0"/>
              <a:t>مُرَاجَعَةٌ نِهَائِيَّةٌ لِلْقِرَاءَة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81E4A-7FFE-48CF-9198-02E85884C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2" y="2005071"/>
            <a:ext cx="11697476" cy="28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4B21C-2897-4ABF-BE50-AD3215DD9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51827"/>
            <a:ext cx="12191998" cy="38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1CB1A-8354-4459-9B8F-B2B970AA0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6" y="2313543"/>
            <a:ext cx="11980188" cy="22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2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E6B54-34CB-4D70-BC14-83413238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47" y="1828799"/>
            <a:ext cx="10212306" cy="46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3- أَنْ تُسْعِدَ خَيْرٌ مِنْ أَنْ تُحْزِنَ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6E49A-B64D-4867-B74B-9B2F8FA8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2" y="1751685"/>
            <a:ext cx="11481516" cy="36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FB425-C999-40C9-AFE1-737F807B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8716"/>
            <a:ext cx="12192000" cy="3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1D9E2-291A-47AB-AF1B-A580A603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" y="1850835"/>
            <a:ext cx="12186950" cy="31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633EE-8C36-4504-AB70-C9D424A7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90" y="1797930"/>
            <a:ext cx="9150820" cy="44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4- مَا أَجْمَلَ الوَفَاءَ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8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130052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E5A6A-A649-4F2F-8644-ADB40A9D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40" y="2711589"/>
            <a:ext cx="11486920" cy="14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21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CFA67-1012-4FB5-8BAA-AE5C7B2C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0" y="1828800"/>
            <a:ext cx="11982760" cy="45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4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7E527-C7A6-4F9B-80A9-186971CE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1" y="2104222"/>
            <a:ext cx="11687878" cy="36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96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5- أَخَاكَ أَخَاكَ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7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81803-E238-4DEB-B4DF-C3C2E60A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49" y="1806767"/>
            <a:ext cx="9910502" cy="32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55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A8042-7C89-42D5-801A-FBE069F7B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61" y="1127006"/>
            <a:ext cx="9138120" cy="46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67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9980-28B5-4D0A-992C-6949A18B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89" y="1663609"/>
            <a:ext cx="9176222" cy="35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64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6- العَبْقَرِيّ الطَّرِيف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08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87DEB-A492-4C75-86A3-B50E8ABA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5" y="1872866"/>
            <a:ext cx="11941388" cy="36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96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30886-36ED-4F69-A5AC-C229550F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9" y="2588965"/>
            <a:ext cx="11675642" cy="16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5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1- الجُسُورُ خَيْرٌ مِنَ الأَسْوَارِ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22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F5267-2BE5-43DA-ADBD-02D07790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" y="1773717"/>
            <a:ext cx="12105398" cy="33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40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017F9-DF31-4A6C-BA96-1769AF5D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4438"/>
            <a:ext cx="12191998" cy="24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2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4A75F-3611-4143-B693-CCC0E2AA1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" y="1927953"/>
            <a:ext cx="12069118" cy="30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8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29A16-DF94-4BE2-A0A2-1635F0E6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6" y="1972019"/>
            <a:ext cx="11189488" cy="43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0207F-2771-4A93-8E6B-5C4BC946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" y="1850834"/>
            <a:ext cx="10524361" cy="4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9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2- نَصِيحَةُ أَبٍ لِأَوْلَادِه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0741D-2EA3-46F1-BF57-F528B2DE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6" y="2280492"/>
            <a:ext cx="12197332" cy="22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4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128</Words>
  <Application>Microsoft Office PowerPoint</Application>
  <PresentationFormat>Widescreen</PresentationFormat>
  <Paragraphs>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Sakkal Majalla</vt:lpstr>
      <vt:lpstr>Office Theme</vt:lpstr>
      <vt:lpstr>Final review for reading (1) مُرَاجَعَةٌ نِهَائِيَّةٌ لِلْقِرَاءَة</vt:lpstr>
      <vt:lpstr>PowerPoint Presentation</vt:lpstr>
      <vt:lpstr>1- الجُسُورُ خَيْرٌ مِنَ الأَسْوَارِ </vt:lpstr>
      <vt:lpstr>PowerPoint Presentation</vt:lpstr>
      <vt:lpstr>PowerPoint Presentation</vt:lpstr>
      <vt:lpstr>PowerPoint Presentation</vt:lpstr>
      <vt:lpstr>PowerPoint Presentation</vt:lpstr>
      <vt:lpstr>2- نَصِيحَةُ أَبٍ لِأَوْلَادِه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أَنْ تُسْعِدَ خَيْرٌ مِنْ أَنْ تُحْزِنَ </vt:lpstr>
      <vt:lpstr>PowerPoint Presentation</vt:lpstr>
      <vt:lpstr>PowerPoint Presentation</vt:lpstr>
      <vt:lpstr>PowerPoint Presentation</vt:lpstr>
      <vt:lpstr>PowerPoint Presentation</vt:lpstr>
      <vt:lpstr>4- مَا أَجْمَلَ الوَفَاءَ </vt:lpstr>
      <vt:lpstr>PowerPoint Presentation</vt:lpstr>
      <vt:lpstr>PowerPoint Presentation</vt:lpstr>
      <vt:lpstr>PowerPoint Presentation</vt:lpstr>
      <vt:lpstr>5- أَخَاكَ أَخَاكَ </vt:lpstr>
      <vt:lpstr>PowerPoint Presentation</vt:lpstr>
      <vt:lpstr>PowerPoint Presentation</vt:lpstr>
      <vt:lpstr>PowerPoint Presentation</vt:lpstr>
      <vt:lpstr>6- العَبْقَرِيّ الطَّرِيف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58</cp:revision>
  <dcterms:created xsi:type="dcterms:W3CDTF">2020-09-13T16:40:33Z</dcterms:created>
  <dcterms:modified xsi:type="dcterms:W3CDTF">2023-07-02T15:00:42Z</dcterms:modified>
</cp:coreProperties>
</file>