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7" r:id="rId2"/>
    <p:sldId id="264" r:id="rId3"/>
    <p:sldId id="270" r:id="rId4"/>
    <p:sldId id="269" r:id="rId5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>
      <p:cViewPr varScale="1">
        <p:scale>
          <a:sx n="99" d="100"/>
          <a:sy n="99" d="100"/>
        </p:scale>
        <p:origin x="96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24‏/7‏/1442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 رجب، 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8538" y="4771390"/>
            <a:ext cx="4138975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US" sz="47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/>
                <a:ea typeface="Calibri"/>
                <a:cs typeface="AL-Mateen" pitchFamily="2" charset="-78"/>
                <a:sym typeface="Calibri"/>
              </a:rPr>
              <a:t>المحاضرة (3)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/>
                <a:ea typeface="Calibri"/>
                <a:cs typeface="AL-Mateen" pitchFamily="2" charset="-78"/>
                <a:sym typeface="Calibri"/>
              </a:rPr>
              <a:t>سورة  القلم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99262" y="2399075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ea typeface="Calibri"/>
                <a:cs typeface="Al-Mujahed Free" pitchFamily="2" charset="-78"/>
              </a:rPr>
              <a:t>مقدمة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671270" y="4082299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ea typeface="Calibri"/>
                <a:cs typeface="Al-Mujahed Free" pitchFamily="2" charset="-78"/>
              </a:rPr>
              <a:t>من مقاصد 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/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671270" y="5201740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ea typeface="Calibri"/>
                <a:cs typeface="Al-Mujahed Free" pitchFamily="2" charset="-78"/>
              </a:rPr>
              <a:t>من فوائد 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/>
              <a:ea typeface="Calibri"/>
              <a:cs typeface="Al-Mujahed Free" pitchFamily="2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671270" y="3263171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ea typeface="Calibri"/>
                <a:cs typeface="Al-Mujahed Free" pitchFamily="2" charset="-78"/>
              </a:rPr>
              <a:t>غريب 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14" name="Google Shape;86;p1"/>
          <p:cNvSpPr txBox="1"/>
          <p:nvPr/>
        </p:nvSpPr>
        <p:spPr>
          <a:xfrm>
            <a:off x="982637" y="2498794"/>
            <a:ext cx="10194749" cy="3954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عائشةَ -</a:t>
            </a:r>
            <a:r>
              <a:rPr lang="ar-KW" sz="3200" b="1" dirty="0">
                <a:latin typeface="Traditional Arabic" panose="02020603050405020304" pitchFamily="18" charset="-78"/>
                <a:cs typeface="SC_DUBAI" pitchFamily="2" charset="-78"/>
              </a:rPr>
              <a:t>&lt;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-، قالت: ما كان أحدٌ أحسنَ خُلُقاً من رسول الله -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ما دعاه أحدٌ من أصحابه ولا من أهل بيته، إلا قَالَ: لَبَّيْكَ، ولذلك أنزل الله -</a:t>
            </a:r>
            <a:r>
              <a:rPr lang="en-US" sz="3200" b="1" dirty="0"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﴿وَإِنَّكَ لَعَلى خُلُقٍ عَظيمٍ﴾.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وقوله -</a:t>
            </a:r>
            <a:r>
              <a:rPr lang="en-US" sz="3200" b="1" dirty="0"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﴿وَإِنْ يَكَادُ الَّذِينَ كَفَرُوا لَيُزْلِقُونَكَ</a:t>
            </a:r>
            <a:r>
              <a:rPr lang="en-US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…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الآية﴾: نزلت حين أَراد الكفار أن يَعينُوا رسولَ الله -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فيُصيبوه بالعَيْن، فنظر إليه قومٌ من قريشٍ فقالوا: ما رأينا مثله ولا مثل حُجَجِه. وكانت العَيْنُ في بني أسدٍ حتى إنْ كانت الناقة السمينة والبقرةُ السمينة تمرُّ بأحدهم فيُعايِنُها ثم يقول: يا جاريةُ، خذي المِكْتَل والدرهم، فأْتينا بلحمٍ من لحم هذه، فما تَبرَحُ حتى تقعَ بالموت، فَتُنحَر.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167213" y="1764635"/>
            <a:ext cx="5010173" cy="608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332656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AL-Mateen" pitchFamily="2" charset="-78"/>
                <a:sym typeface="Calibri"/>
              </a:rPr>
              <a:t>سورة  القلم</a:t>
            </a:r>
            <a:endParaRPr lang="en-US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37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260648"/>
            <a:ext cx="39289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AL-Mateen" pitchFamily="2" charset="-78"/>
                <a:sym typeface="Calibri"/>
              </a:rPr>
              <a:t>سورة  القلم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631638" y="1196752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0" y="1988840"/>
            <a:ext cx="11641811" cy="446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﴿وَما يَسْطُرُونَ﴾: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وما يكتبون	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﴿غَيْرَ مَمْنُونٍ﴾: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غير مقطوع 	</a:t>
            </a:r>
          </a:p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 err="1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بِأَيِّكُمُ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الْمَفْتُونُ﴾: </a:t>
            </a:r>
            <a:r>
              <a:rPr lang="ar-KW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بأيكم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المجنون. 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﴿وَدُّوا لَوْ تُدْهِنُ﴾: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تمنوا لو تلين بعض الشيء. </a:t>
            </a:r>
          </a:p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﴿فَيُدْهِنُونَ﴾: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فيلينون طمعا في تجاوبك 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﴿حَلَّافٍ﴾: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كثير الحلف. </a:t>
            </a:r>
          </a:p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﴿هَمَّازٍ﴾: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عياب.		 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﴿أَثِيمٍ﴾: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كثير الآثام </a:t>
            </a:r>
          </a:p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﴿عُتُلٍّ﴾: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غليظ القلب جاف الطبع. 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﴿زَنِيمٍ﴾: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لئيم معروف بالشر. </a:t>
            </a:r>
          </a:p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﴿أَقْسَمُوا لَيَصْرِمُنَّها﴾: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حلفوا ليقطعن ثمار جنتهم. 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﴿وَلا يَسْتَثْنُونَ﴾: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ولم يعلقوا الأمر بمشيئة الله</a:t>
            </a:r>
          </a:p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﴿كَالصَّرِيمِ﴾: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كالليل المظلم 	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﴿صارِمِينَ﴾: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مصرين على قطع الثمار</a:t>
            </a:r>
          </a:p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﴿عَلى حَرْدٍ﴾: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قصدهم السيء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﴿فَلَمَّا رَأَوْها﴾: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سوادا محترقة</a:t>
            </a:r>
          </a:p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﴿إِنَّا لَضَالُّونَ﴾: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قد أخطأنا السبيل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﴿بَلْ نَحْنُ مَحْرُومُونَ﴾: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 جنتنا ونحن محرومون</a:t>
            </a:r>
          </a:p>
        </p:txBody>
      </p:sp>
    </p:spTree>
    <p:extLst>
      <p:ext uri="{BB962C8B-B14F-4D97-AF65-F5344CB8AC3E}">
        <p14:creationId xmlns:p14="http://schemas.microsoft.com/office/powerpoint/2010/main" val="145480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9" name="Google Shape;86;p1"/>
          <p:cNvSpPr txBox="1"/>
          <p:nvPr/>
        </p:nvSpPr>
        <p:spPr>
          <a:xfrm>
            <a:off x="4228558" y="332656"/>
            <a:ext cx="22866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000" b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/>
                <a:cs typeface="AL-Mateen" pitchFamily="2" charset="-78"/>
                <a:sym typeface="Calibri"/>
              </a:rPr>
              <a:t>سورة القلم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1583993" y="1196752"/>
            <a:ext cx="10020344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846735" y="1916832"/>
            <a:ext cx="9061220" cy="64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just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إظهار علم النبي -</a:t>
            </a:r>
            <a:r>
              <a:rPr lang="ar-SA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وخُلُقه، تأييدًا له بعد تطاول المشركين عليه.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059278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239468" y="4005064"/>
            <a:ext cx="9781301" cy="20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indent="-457200" algn="just">
              <a:buFont typeface="Arial" panose="020B0604020202020204" pitchFamily="34" charset="0"/>
              <a:buChar char="•"/>
            </a:pPr>
            <a:r>
              <a:rPr lang="ar-KW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اتصاف الرسول -</a:t>
            </a:r>
            <a:r>
              <a:rPr lang="ar-SA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بأخلاق </a:t>
            </a:r>
            <a:r>
              <a:rPr lang="ar-KW" sz="3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القرآناطلاع</a:t>
            </a:r>
            <a:r>
              <a:rPr lang="ar-KW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الله على ما تخفيه صدور عباده.</a:t>
            </a:r>
          </a:p>
          <a:p>
            <a:pPr lvl="0" indent="-457200" algn="just">
              <a:buFont typeface="Arial" panose="020B0604020202020204" pitchFamily="34" charset="0"/>
              <a:buChar char="•"/>
            </a:pPr>
            <a:r>
              <a:rPr lang="ar-KW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صفات الكفار صفات ذميمة يجب على المؤمن الابتعاد عنها، وعن طاعة أهلها..</a:t>
            </a:r>
            <a:endParaRPr lang="en-US" sz="31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indent="-457200" algn="just">
              <a:buFont typeface="Arial" panose="020B0604020202020204" pitchFamily="34" charset="0"/>
              <a:buChar char="•"/>
            </a:pPr>
            <a:r>
              <a:rPr lang="ar-KW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أكثر الحلف هان على الرحمن، ونزلت مرتبته عند الناس</a:t>
            </a:r>
          </a:p>
          <a:p>
            <a:pPr lvl="0" indent="-457200" algn="just">
              <a:buFont typeface="Arial" panose="020B0604020202020204" pitchFamily="34" charset="0"/>
              <a:buChar char="•"/>
            </a:pPr>
            <a:r>
              <a:rPr lang="ar-KW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منع حق الفقير سبب في هلاك المال</a:t>
            </a:r>
            <a:endParaRPr lang="en-US" sz="31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423</Words>
  <Application>Microsoft Macintosh PowerPoint</Application>
  <PresentationFormat>Custom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AGA Arabesque</vt:lpstr>
      <vt:lpstr>Arial</vt:lpstr>
      <vt:lpstr>Calibri</vt:lpstr>
      <vt:lpstr>Traditional Arabic</vt:lpstr>
      <vt:lpstr>سمة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Amro Ibrahim</cp:lastModifiedBy>
  <cp:revision>52</cp:revision>
  <dcterms:created xsi:type="dcterms:W3CDTF">2020-09-26T19:22:49Z</dcterms:created>
  <dcterms:modified xsi:type="dcterms:W3CDTF">2021-03-07T15:23:23Z</dcterms:modified>
</cp:coreProperties>
</file>