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381" r:id="rId3"/>
    <p:sldId id="382" r:id="rId4"/>
    <p:sldId id="384" r:id="rId5"/>
    <p:sldId id="387" r:id="rId6"/>
    <p:sldId id="383" r:id="rId7"/>
    <p:sldId id="388" r:id="rId8"/>
    <p:sldId id="389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17E50-A59F-4682-A34B-2FA72A28C355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5165F4-27B5-4EAB-944C-A9BA2AAB4DE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الفُنْدُق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3A75D2-E511-4049-88F2-0E58BF234A97}" type="par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F1D2116-6665-4DA9-BAB0-E27C4C988856}" type="sib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3B88EE-A8DB-4B20-BB7C-DFE461B111D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الغُرْفَة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2388991-07F6-442E-AC47-6DB9B9EA3568}" type="par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3537A4-BDE7-4C42-AAC6-C4006423AF8A}" type="sib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138601-B780-4AC6-8ECF-3BE33E2C6B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الجَنَاح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4AE587-813E-4F31-B7A5-7B3187897ADE}" type="par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C32B233-B71E-4054-8CE1-EBFFAA4410D2}" type="sib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FAE245-3ABC-4B24-9F30-ED935D6AC08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المَسْبَح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A1CA1D5-06AC-4AA4-9AE1-2F0FC95F2711}" type="par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2FAA0CF-D1E7-4529-B2C8-55FDDDB6080B}" type="sib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0B774C7-310D-4187-8044-8F79221C96D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المَطْعَم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02BB25D-1F0C-4DC0-9899-60DF75E61A4C}" type="par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B2ABB32-8129-4B4C-8FF2-7E2A02B27C06}" type="sib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D650DBE-DF73-4863-8752-199F30516589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المِفْتَاح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72A9D99-CDF4-4286-A97E-AEFE7FA9C6EA}" type="parTrans" cxnId="{3AF2D6EB-8885-4A1C-B23F-1F7C6D2A9B75}">
      <dgm:prSet/>
      <dgm:spPr/>
      <dgm:t>
        <a:bodyPr/>
        <a:lstStyle/>
        <a:p>
          <a:endParaRPr lang="en-US"/>
        </a:p>
      </dgm:t>
    </dgm:pt>
    <dgm:pt modelId="{BBAEE802-8DBC-4CAE-9166-03EDD391D233}" type="sibTrans" cxnId="{3AF2D6EB-8885-4A1C-B23F-1F7C6D2A9B75}">
      <dgm:prSet/>
      <dgm:spPr/>
    </dgm:pt>
    <dgm:pt modelId="{DC5C8C3C-F418-46FD-B975-0BFF0D2289B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الأُجْرَة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65F6FD6-89BF-4AF9-B889-22AE83D325AD}" type="parTrans" cxnId="{C6ED0F6B-98C7-464B-BAE4-39AECF236F15}">
      <dgm:prSet/>
      <dgm:spPr/>
      <dgm:t>
        <a:bodyPr/>
        <a:lstStyle/>
        <a:p>
          <a:endParaRPr lang="en-US"/>
        </a:p>
      </dgm:t>
    </dgm:pt>
    <dgm:pt modelId="{40F9E188-C1A1-4995-BA29-F4089CFCC532}" type="sibTrans" cxnId="{C6ED0F6B-98C7-464B-BAE4-39AECF236F15}">
      <dgm:prSet/>
      <dgm:spPr/>
    </dgm:pt>
    <dgm:pt modelId="{7F8C1E0C-5CCF-401C-BBAD-ABCA7E9C1736}" type="pres">
      <dgm:prSet presAssocID="{A2217E50-A59F-4682-A34B-2FA72A28C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EA62F6-6B79-4790-AC75-DEFDEA8BAE6C}" type="pres">
      <dgm:prSet presAssocID="{915165F4-27B5-4EAB-944C-A9BA2AAB4DE3}" presName="centerShape" presStyleLbl="node0" presStyleIdx="0" presStyleCnt="1"/>
      <dgm:spPr/>
    </dgm:pt>
    <dgm:pt modelId="{71B69F85-1912-4558-A098-2D12C841218B}" type="pres">
      <dgm:prSet presAssocID="{C2388991-07F6-442E-AC47-6DB9B9EA3568}" presName="Name9" presStyleLbl="parChTrans1D2" presStyleIdx="0" presStyleCnt="6"/>
      <dgm:spPr/>
    </dgm:pt>
    <dgm:pt modelId="{CC1912E5-215E-403E-A28F-018A9943EE0E}" type="pres">
      <dgm:prSet presAssocID="{C2388991-07F6-442E-AC47-6DB9B9EA3568}" presName="connTx" presStyleLbl="parChTrans1D2" presStyleIdx="0" presStyleCnt="6"/>
      <dgm:spPr/>
    </dgm:pt>
    <dgm:pt modelId="{D76B4B5C-4592-4226-BFF2-97E54732AC2F}" type="pres">
      <dgm:prSet presAssocID="{183B88EE-A8DB-4B20-BB7C-DFE461B111D0}" presName="node" presStyleLbl="node1" presStyleIdx="0" presStyleCnt="6">
        <dgm:presLayoutVars>
          <dgm:bulletEnabled val="1"/>
        </dgm:presLayoutVars>
      </dgm:prSet>
      <dgm:spPr/>
    </dgm:pt>
    <dgm:pt modelId="{2623C78E-3327-4CF7-9B66-1D164C855536}" type="pres">
      <dgm:prSet presAssocID="{254AE587-813E-4F31-B7A5-7B3187897ADE}" presName="Name9" presStyleLbl="parChTrans1D2" presStyleIdx="1" presStyleCnt="6"/>
      <dgm:spPr/>
    </dgm:pt>
    <dgm:pt modelId="{BEA67E68-2ADB-4E42-A8E2-E267BF9D6556}" type="pres">
      <dgm:prSet presAssocID="{254AE587-813E-4F31-B7A5-7B3187897ADE}" presName="connTx" presStyleLbl="parChTrans1D2" presStyleIdx="1" presStyleCnt="6"/>
      <dgm:spPr/>
    </dgm:pt>
    <dgm:pt modelId="{BFCC64D9-A169-41D1-B6EF-0EC42675CECF}" type="pres">
      <dgm:prSet presAssocID="{6D138601-B780-4AC6-8ECF-3BE33E2C6B77}" presName="node" presStyleLbl="node1" presStyleIdx="1" presStyleCnt="6">
        <dgm:presLayoutVars>
          <dgm:bulletEnabled val="1"/>
        </dgm:presLayoutVars>
      </dgm:prSet>
      <dgm:spPr/>
    </dgm:pt>
    <dgm:pt modelId="{C13C4090-180D-4B5E-9382-D45D7B541FC7}" type="pres">
      <dgm:prSet presAssocID="{F72A9D99-CDF4-4286-A97E-AEFE7FA9C6EA}" presName="Name9" presStyleLbl="parChTrans1D2" presStyleIdx="2" presStyleCnt="6"/>
      <dgm:spPr/>
    </dgm:pt>
    <dgm:pt modelId="{C4357051-C53B-4F87-B538-C789C0767BE2}" type="pres">
      <dgm:prSet presAssocID="{F72A9D99-CDF4-4286-A97E-AEFE7FA9C6EA}" presName="connTx" presStyleLbl="parChTrans1D2" presStyleIdx="2" presStyleCnt="6"/>
      <dgm:spPr/>
    </dgm:pt>
    <dgm:pt modelId="{F125F6CB-487D-4A78-95CA-F47E33B515BE}" type="pres">
      <dgm:prSet presAssocID="{9D650DBE-DF73-4863-8752-199F30516589}" presName="node" presStyleLbl="node1" presStyleIdx="2" presStyleCnt="6">
        <dgm:presLayoutVars>
          <dgm:bulletEnabled val="1"/>
        </dgm:presLayoutVars>
      </dgm:prSet>
      <dgm:spPr/>
    </dgm:pt>
    <dgm:pt modelId="{00F44ACB-C13F-421A-988C-C88821DF2FE0}" type="pres">
      <dgm:prSet presAssocID="{9A1CA1D5-06AC-4AA4-9AE1-2F0FC95F2711}" presName="Name9" presStyleLbl="parChTrans1D2" presStyleIdx="3" presStyleCnt="6"/>
      <dgm:spPr/>
    </dgm:pt>
    <dgm:pt modelId="{FAD6C87C-51D7-4C77-B39A-2F60E302F23C}" type="pres">
      <dgm:prSet presAssocID="{9A1CA1D5-06AC-4AA4-9AE1-2F0FC95F2711}" presName="connTx" presStyleLbl="parChTrans1D2" presStyleIdx="3" presStyleCnt="6"/>
      <dgm:spPr/>
    </dgm:pt>
    <dgm:pt modelId="{6DA2094A-F5F8-46FF-8774-1564261B37E1}" type="pres">
      <dgm:prSet presAssocID="{C1FAE245-3ABC-4B24-9F30-ED935D6AC081}" presName="node" presStyleLbl="node1" presStyleIdx="3" presStyleCnt="6">
        <dgm:presLayoutVars>
          <dgm:bulletEnabled val="1"/>
        </dgm:presLayoutVars>
      </dgm:prSet>
      <dgm:spPr/>
    </dgm:pt>
    <dgm:pt modelId="{0FF437C5-95B9-477E-8B5E-D66830CA9606}" type="pres">
      <dgm:prSet presAssocID="{102BB25D-1F0C-4DC0-9899-60DF75E61A4C}" presName="Name9" presStyleLbl="parChTrans1D2" presStyleIdx="4" presStyleCnt="6"/>
      <dgm:spPr/>
    </dgm:pt>
    <dgm:pt modelId="{C2E00B56-D313-43AF-B0B8-EE9EE0E45574}" type="pres">
      <dgm:prSet presAssocID="{102BB25D-1F0C-4DC0-9899-60DF75E61A4C}" presName="connTx" presStyleLbl="parChTrans1D2" presStyleIdx="4" presStyleCnt="6"/>
      <dgm:spPr/>
    </dgm:pt>
    <dgm:pt modelId="{B6BAC1A6-4BC3-4BB6-9C63-EE1B9FB7E618}" type="pres">
      <dgm:prSet presAssocID="{00B774C7-310D-4187-8044-8F79221C96D4}" presName="node" presStyleLbl="node1" presStyleIdx="4" presStyleCnt="6">
        <dgm:presLayoutVars>
          <dgm:bulletEnabled val="1"/>
        </dgm:presLayoutVars>
      </dgm:prSet>
      <dgm:spPr/>
    </dgm:pt>
    <dgm:pt modelId="{5AA2EFF1-5C32-4D2B-A37E-701029407B7E}" type="pres">
      <dgm:prSet presAssocID="{465F6FD6-89BF-4AF9-B889-22AE83D325AD}" presName="Name9" presStyleLbl="parChTrans1D2" presStyleIdx="5" presStyleCnt="6"/>
      <dgm:spPr/>
    </dgm:pt>
    <dgm:pt modelId="{C462C92C-7425-495F-B9D7-2E843FCE1757}" type="pres">
      <dgm:prSet presAssocID="{465F6FD6-89BF-4AF9-B889-22AE83D325AD}" presName="connTx" presStyleLbl="parChTrans1D2" presStyleIdx="5" presStyleCnt="6"/>
      <dgm:spPr/>
    </dgm:pt>
    <dgm:pt modelId="{A11D0263-3315-4AD3-891C-71C8B38BF166}" type="pres">
      <dgm:prSet presAssocID="{DC5C8C3C-F418-46FD-B975-0BFF0D2289B1}" presName="node" presStyleLbl="node1" presStyleIdx="5" presStyleCnt="6">
        <dgm:presLayoutVars>
          <dgm:bulletEnabled val="1"/>
        </dgm:presLayoutVars>
      </dgm:prSet>
      <dgm:spPr/>
    </dgm:pt>
  </dgm:ptLst>
  <dgm:cxnLst>
    <dgm:cxn modelId="{7C02320D-8AA0-4B12-BA38-CB40751DC4AA}" type="presOf" srcId="{9D650DBE-DF73-4863-8752-199F30516589}" destId="{F125F6CB-487D-4A78-95CA-F47E33B515BE}" srcOrd="0" destOrd="0" presId="urn:microsoft.com/office/officeart/2005/8/layout/radial1"/>
    <dgm:cxn modelId="{D79E8F10-3FA7-453A-B9A8-B5C12AD1666A}" type="presOf" srcId="{9A1CA1D5-06AC-4AA4-9AE1-2F0FC95F2711}" destId="{FAD6C87C-51D7-4C77-B39A-2F60E302F23C}" srcOrd="1" destOrd="0" presId="urn:microsoft.com/office/officeart/2005/8/layout/radial1"/>
    <dgm:cxn modelId="{22FB6811-67DF-4BE4-A434-5C6E090C4136}" type="presOf" srcId="{F72A9D99-CDF4-4286-A97E-AEFE7FA9C6EA}" destId="{C13C4090-180D-4B5E-9382-D45D7B541FC7}" srcOrd="0" destOrd="0" presId="urn:microsoft.com/office/officeart/2005/8/layout/radial1"/>
    <dgm:cxn modelId="{0C5A651D-FA6A-4661-B39A-94CEE17BD291}" type="presOf" srcId="{A2217E50-A59F-4682-A34B-2FA72A28C355}" destId="{7F8C1E0C-5CCF-401C-BBAD-ABCA7E9C1736}" srcOrd="0" destOrd="0" presId="urn:microsoft.com/office/officeart/2005/8/layout/radial1"/>
    <dgm:cxn modelId="{8CB06834-D948-4347-B10B-B18B3A312DE7}" type="presOf" srcId="{9A1CA1D5-06AC-4AA4-9AE1-2F0FC95F2711}" destId="{00F44ACB-C13F-421A-988C-C88821DF2FE0}" srcOrd="0" destOrd="0" presId="urn:microsoft.com/office/officeart/2005/8/layout/radial1"/>
    <dgm:cxn modelId="{FCB6D83E-284F-494F-B080-D61AD7FF5E5F}" type="presOf" srcId="{DC5C8C3C-F418-46FD-B975-0BFF0D2289B1}" destId="{A11D0263-3315-4AD3-891C-71C8B38BF166}" srcOrd="0" destOrd="0" presId="urn:microsoft.com/office/officeart/2005/8/layout/radial1"/>
    <dgm:cxn modelId="{560E7841-F0D1-4579-AC28-F6A35B9E0976}" srcId="{915165F4-27B5-4EAB-944C-A9BA2AAB4DE3}" destId="{183B88EE-A8DB-4B20-BB7C-DFE461B111D0}" srcOrd="0" destOrd="0" parTransId="{C2388991-07F6-442E-AC47-6DB9B9EA3568}" sibTransId="{383537A4-BDE7-4C42-AAC6-C4006423AF8A}"/>
    <dgm:cxn modelId="{E278C664-9DB3-4B47-A779-8233C5A7C30A}" srcId="{A2217E50-A59F-4682-A34B-2FA72A28C355}" destId="{915165F4-27B5-4EAB-944C-A9BA2AAB4DE3}" srcOrd="0" destOrd="0" parTransId="{7F3A75D2-E511-4049-88F2-0E58BF234A97}" sibTransId="{2F1D2116-6665-4DA9-BAB0-E27C4C988856}"/>
    <dgm:cxn modelId="{C6ED0F6B-98C7-464B-BAE4-39AECF236F15}" srcId="{915165F4-27B5-4EAB-944C-A9BA2AAB4DE3}" destId="{DC5C8C3C-F418-46FD-B975-0BFF0D2289B1}" srcOrd="5" destOrd="0" parTransId="{465F6FD6-89BF-4AF9-B889-22AE83D325AD}" sibTransId="{40F9E188-C1A1-4995-BA29-F4089CFCC532}"/>
    <dgm:cxn modelId="{F51A3C6B-4598-4493-98B4-6545B648DAA5}" type="presOf" srcId="{6D138601-B780-4AC6-8ECF-3BE33E2C6B77}" destId="{BFCC64D9-A169-41D1-B6EF-0EC42675CECF}" srcOrd="0" destOrd="0" presId="urn:microsoft.com/office/officeart/2005/8/layout/radial1"/>
    <dgm:cxn modelId="{DB331F53-D5B4-41FA-997F-B70B044863C9}" type="presOf" srcId="{C2388991-07F6-442E-AC47-6DB9B9EA3568}" destId="{CC1912E5-215E-403E-A28F-018A9943EE0E}" srcOrd="1" destOrd="0" presId="urn:microsoft.com/office/officeart/2005/8/layout/radial1"/>
    <dgm:cxn modelId="{0000A973-C90C-400E-AAFD-0F9243FBAB83}" type="presOf" srcId="{C2388991-07F6-442E-AC47-6DB9B9EA3568}" destId="{71B69F85-1912-4558-A098-2D12C841218B}" srcOrd="0" destOrd="0" presId="urn:microsoft.com/office/officeart/2005/8/layout/radial1"/>
    <dgm:cxn modelId="{17F11A78-1F6C-46B6-B398-EC7CCEAD28F1}" type="presOf" srcId="{254AE587-813E-4F31-B7A5-7B3187897ADE}" destId="{BEA67E68-2ADB-4E42-A8E2-E267BF9D6556}" srcOrd="1" destOrd="0" presId="urn:microsoft.com/office/officeart/2005/8/layout/radial1"/>
    <dgm:cxn modelId="{29DA377A-7FE7-4575-B9E2-E3D812EE0463}" type="presOf" srcId="{C1FAE245-3ABC-4B24-9F30-ED935D6AC081}" destId="{6DA2094A-F5F8-46FF-8774-1564261B37E1}" srcOrd="0" destOrd="0" presId="urn:microsoft.com/office/officeart/2005/8/layout/radial1"/>
    <dgm:cxn modelId="{C18EFA5A-B805-4AFB-9081-1D5EBE5A05AF}" type="presOf" srcId="{102BB25D-1F0C-4DC0-9899-60DF75E61A4C}" destId="{0FF437C5-95B9-477E-8B5E-D66830CA9606}" srcOrd="0" destOrd="0" presId="urn:microsoft.com/office/officeart/2005/8/layout/radial1"/>
    <dgm:cxn modelId="{EBD66A80-2695-4D32-897B-B0B97BCF08E5}" type="presOf" srcId="{915165F4-27B5-4EAB-944C-A9BA2AAB4DE3}" destId="{D6EA62F6-6B79-4790-AC75-DEFDEA8BAE6C}" srcOrd="0" destOrd="0" presId="urn:microsoft.com/office/officeart/2005/8/layout/radial1"/>
    <dgm:cxn modelId="{B890C88E-0720-4343-8A44-CBB825213E6C}" srcId="{915165F4-27B5-4EAB-944C-A9BA2AAB4DE3}" destId="{00B774C7-310D-4187-8044-8F79221C96D4}" srcOrd="4" destOrd="0" parTransId="{102BB25D-1F0C-4DC0-9899-60DF75E61A4C}" sibTransId="{0B2ABB32-8129-4B4C-8FF2-7E2A02B27C06}"/>
    <dgm:cxn modelId="{0F6CDE95-2C17-4A42-9EF1-474FED46E522}" type="presOf" srcId="{465F6FD6-89BF-4AF9-B889-22AE83D325AD}" destId="{5AA2EFF1-5C32-4D2B-A37E-701029407B7E}" srcOrd="0" destOrd="0" presId="urn:microsoft.com/office/officeart/2005/8/layout/radial1"/>
    <dgm:cxn modelId="{E58ACAAC-B97B-49C7-9126-838F0E2F0352}" srcId="{915165F4-27B5-4EAB-944C-A9BA2AAB4DE3}" destId="{C1FAE245-3ABC-4B24-9F30-ED935D6AC081}" srcOrd="3" destOrd="0" parTransId="{9A1CA1D5-06AC-4AA4-9AE1-2F0FC95F2711}" sibTransId="{82FAA0CF-D1E7-4529-B2C8-55FDDDB6080B}"/>
    <dgm:cxn modelId="{189331B1-7944-4CB1-A7A2-11A4F14066A7}" srcId="{915165F4-27B5-4EAB-944C-A9BA2AAB4DE3}" destId="{6D138601-B780-4AC6-8ECF-3BE33E2C6B77}" srcOrd="1" destOrd="0" parTransId="{254AE587-813E-4F31-B7A5-7B3187897ADE}" sibTransId="{FC32B233-B71E-4054-8CE1-EBFFAA4410D2}"/>
    <dgm:cxn modelId="{AC2635B6-37CB-4B15-89C6-8D4BF0E60C8E}" type="presOf" srcId="{F72A9D99-CDF4-4286-A97E-AEFE7FA9C6EA}" destId="{C4357051-C53B-4F87-B538-C789C0767BE2}" srcOrd="1" destOrd="0" presId="urn:microsoft.com/office/officeart/2005/8/layout/radial1"/>
    <dgm:cxn modelId="{6EF420BD-3B16-4ECC-AEED-8635EDEC990C}" type="presOf" srcId="{183B88EE-A8DB-4B20-BB7C-DFE461B111D0}" destId="{D76B4B5C-4592-4226-BFF2-97E54732AC2F}" srcOrd="0" destOrd="0" presId="urn:microsoft.com/office/officeart/2005/8/layout/radial1"/>
    <dgm:cxn modelId="{9DF252E1-FE91-468A-B002-D49DD53A289D}" type="presOf" srcId="{102BB25D-1F0C-4DC0-9899-60DF75E61A4C}" destId="{C2E00B56-D313-43AF-B0B8-EE9EE0E45574}" srcOrd="1" destOrd="0" presId="urn:microsoft.com/office/officeart/2005/8/layout/radial1"/>
    <dgm:cxn modelId="{BDF039E4-A843-4033-A33E-91CA4494B019}" type="presOf" srcId="{254AE587-813E-4F31-B7A5-7B3187897ADE}" destId="{2623C78E-3327-4CF7-9B66-1D164C855536}" srcOrd="0" destOrd="0" presId="urn:microsoft.com/office/officeart/2005/8/layout/radial1"/>
    <dgm:cxn modelId="{5AFEFEE7-5E0F-4353-A9AE-2DAE15381ED1}" type="presOf" srcId="{00B774C7-310D-4187-8044-8F79221C96D4}" destId="{B6BAC1A6-4BC3-4BB6-9C63-EE1B9FB7E618}" srcOrd="0" destOrd="0" presId="urn:microsoft.com/office/officeart/2005/8/layout/radial1"/>
    <dgm:cxn modelId="{4911E5E9-7EDE-4A38-8FD6-8ADA8207EE73}" type="presOf" srcId="{465F6FD6-89BF-4AF9-B889-22AE83D325AD}" destId="{C462C92C-7425-495F-B9D7-2E843FCE1757}" srcOrd="1" destOrd="0" presId="urn:microsoft.com/office/officeart/2005/8/layout/radial1"/>
    <dgm:cxn modelId="{3AF2D6EB-8885-4A1C-B23F-1F7C6D2A9B75}" srcId="{915165F4-27B5-4EAB-944C-A9BA2AAB4DE3}" destId="{9D650DBE-DF73-4863-8752-199F30516589}" srcOrd="2" destOrd="0" parTransId="{F72A9D99-CDF4-4286-A97E-AEFE7FA9C6EA}" sibTransId="{BBAEE802-8DBC-4CAE-9166-03EDD391D233}"/>
    <dgm:cxn modelId="{C3A4B888-944A-4D60-89BC-2F771740B98B}" type="presParOf" srcId="{7F8C1E0C-5CCF-401C-BBAD-ABCA7E9C1736}" destId="{D6EA62F6-6B79-4790-AC75-DEFDEA8BAE6C}" srcOrd="0" destOrd="0" presId="urn:microsoft.com/office/officeart/2005/8/layout/radial1"/>
    <dgm:cxn modelId="{C3800688-35AA-4725-BB46-4FCB6C2985AC}" type="presParOf" srcId="{7F8C1E0C-5CCF-401C-BBAD-ABCA7E9C1736}" destId="{71B69F85-1912-4558-A098-2D12C841218B}" srcOrd="1" destOrd="0" presId="urn:microsoft.com/office/officeart/2005/8/layout/radial1"/>
    <dgm:cxn modelId="{8AC5AC5F-4B19-417F-95D3-656F6C93283C}" type="presParOf" srcId="{71B69F85-1912-4558-A098-2D12C841218B}" destId="{CC1912E5-215E-403E-A28F-018A9943EE0E}" srcOrd="0" destOrd="0" presId="urn:microsoft.com/office/officeart/2005/8/layout/radial1"/>
    <dgm:cxn modelId="{0F3B56FD-C971-49D0-BAD8-FEDA662F7C59}" type="presParOf" srcId="{7F8C1E0C-5CCF-401C-BBAD-ABCA7E9C1736}" destId="{D76B4B5C-4592-4226-BFF2-97E54732AC2F}" srcOrd="2" destOrd="0" presId="urn:microsoft.com/office/officeart/2005/8/layout/radial1"/>
    <dgm:cxn modelId="{D83BFA19-6E8B-4D55-95B8-A189823DC028}" type="presParOf" srcId="{7F8C1E0C-5CCF-401C-BBAD-ABCA7E9C1736}" destId="{2623C78E-3327-4CF7-9B66-1D164C855536}" srcOrd="3" destOrd="0" presId="urn:microsoft.com/office/officeart/2005/8/layout/radial1"/>
    <dgm:cxn modelId="{4DD8DB81-7CB3-457B-A4AF-DA1FCA7F40FB}" type="presParOf" srcId="{2623C78E-3327-4CF7-9B66-1D164C855536}" destId="{BEA67E68-2ADB-4E42-A8E2-E267BF9D6556}" srcOrd="0" destOrd="0" presId="urn:microsoft.com/office/officeart/2005/8/layout/radial1"/>
    <dgm:cxn modelId="{902DAA46-348F-4F17-B652-3D589CAA18DF}" type="presParOf" srcId="{7F8C1E0C-5CCF-401C-BBAD-ABCA7E9C1736}" destId="{BFCC64D9-A169-41D1-B6EF-0EC42675CECF}" srcOrd="4" destOrd="0" presId="urn:microsoft.com/office/officeart/2005/8/layout/radial1"/>
    <dgm:cxn modelId="{C472D338-9560-4723-BDAB-99F34C753D1D}" type="presParOf" srcId="{7F8C1E0C-5CCF-401C-BBAD-ABCA7E9C1736}" destId="{C13C4090-180D-4B5E-9382-D45D7B541FC7}" srcOrd="5" destOrd="0" presId="urn:microsoft.com/office/officeart/2005/8/layout/radial1"/>
    <dgm:cxn modelId="{53977E62-B6BF-43B4-B6AF-2ADD3AA3A5E1}" type="presParOf" srcId="{C13C4090-180D-4B5E-9382-D45D7B541FC7}" destId="{C4357051-C53B-4F87-B538-C789C0767BE2}" srcOrd="0" destOrd="0" presId="urn:microsoft.com/office/officeart/2005/8/layout/radial1"/>
    <dgm:cxn modelId="{A5518577-9BD5-4348-8F40-5E2533882A68}" type="presParOf" srcId="{7F8C1E0C-5CCF-401C-BBAD-ABCA7E9C1736}" destId="{F125F6CB-487D-4A78-95CA-F47E33B515BE}" srcOrd="6" destOrd="0" presId="urn:microsoft.com/office/officeart/2005/8/layout/radial1"/>
    <dgm:cxn modelId="{41ED2318-E1DF-42E1-B4A3-F537FECCCC91}" type="presParOf" srcId="{7F8C1E0C-5CCF-401C-BBAD-ABCA7E9C1736}" destId="{00F44ACB-C13F-421A-988C-C88821DF2FE0}" srcOrd="7" destOrd="0" presId="urn:microsoft.com/office/officeart/2005/8/layout/radial1"/>
    <dgm:cxn modelId="{1B9EF000-92C3-4CA2-9C1A-303FF332FBBF}" type="presParOf" srcId="{00F44ACB-C13F-421A-988C-C88821DF2FE0}" destId="{FAD6C87C-51D7-4C77-B39A-2F60E302F23C}" srcOrd="0" destOrd="0" presId="urn:microsoft.com/office/officeart/2005/8/layout/radial1"/>
    <dgm:cxn modelId="{7473FA49-EDB3-4AA3-88AE-27FA73177AF1}" type="presParOf" srcId="{7F8C1E0C-5CCF-401C-BBAD-ABCA7E9C1736}" destId="{6DA2094A-F5F8-46FF-8774-1564261B37E1}" srcOrd="8" destOrd="0" presId="urn:microsoft.com/office/officeart/2005/8/layout/radial1"/>
    <dgm:cxn modelId="{8CF4CE9B-07F0-4724-B3C0-BDECF4F3A588}" type="presParOf" srcId="{7F8C1E0C-5CCF-401C-BBAD-ABCA7E9C1736}" destId="{0FF437C5-95B9-477E-8B5E-D66830CA9606}" srcOrd="9" destOrd="0" presId="urn:microsoft.com/office/officeart/2005/8/layout/radial1"/>
    <dgm:cxn modelId="{9CB91601-BAFF-495A-915F-9099AD599834}" type="presParOf" srcId="{0FF437C5-95B9-477E-8B5E-D66830CA9606}" destId="{C2E00B56-D313-43AF-B0B8-EE9EE0E45574}" srcOrd="0" destOrd="0" presId="urn:microsoft.com/office/officeart/2005/8/layout/radial1"/>
    <dgm:cxn modelId="{01C20FFD-46AE-46E4-8380-85B1BFF8C4DC}" type="presParOf" srcId="{7F8C1E0C-5CCF-401C-BBAD-ABCA7E9C1736}" destId="{B6BAC1A6-4BC3-4BB6-9C63-EE1B9FB7E618}" srcOrd="10" destOrd="0" presId="urn:microsoft.com/office/officeart/2005/8/layout/radial1"/>
    <dgm:cxn modelId="{604225D8-F225-4E9A-9FCD-89CA95843319}" type="presParOf" srcId="{7F8C1E0C-5CCF-401C-BBAD-ABCA7E9C1736}" destId="{5AA2EFF1-5C32-4D2B-A37E-701029407B7E}" srcOrd="11" destOrd="0" presId="urn:microsoft.com/office/officeart/2005/8/layout/radial1"/>
    <dgm:cxn modelId="{B67CE858-5856-4C0E-8DF2-88AC21111B8E}" type="presParOf" srcId="{5AA2EFF1-5C32-4D2B-A37E-701029407B7E}" destId="{C462C92C-7425-495F-B9D7-2E843FCE1757}" srcOrd="0" destOrd="0" presId="urn:microsoft.com/office/officeart/2005/8/layout/radial1"/>
    <dgm:cxn modelId="{01A69DA4-29F8-4B02-A302-355E2E8AF3C8}" type="presParOf" srcId="{7F8C1E0C-5CCF-401C-BBAD-ABCA7E9C1736}" destId="{A11D0263-3315-4AD3-891C-71C8B38BF166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217E50-A59F-4682-A34B-2FA72A28C355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5165F4-27B5-4EAB-944C-A9BA2AAB4DE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أَفْعَال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3A75D2-E511-4049-88F2-0E58BF234A97}" type="par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F1D2116-6665-4DA9-BAB0-E27C4C988856}" type="sib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3B88EE-A8DB-4B20-BB7C-DFE461B111D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يَحْجِز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2388991-07F6-442E-AC47-6DB9B9EA3568}" type="par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3537A4-BDE7-4C42-AAC6-C4006423AF8A}" type="sib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138601-B780-4AC6-8ECF-3BE33E2C6B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يُطِلُّ عَلَى...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4AE587-813E-4F31-B7A5-7B3187897ADE}" type="par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C32B233-B71E-4054-8CE1-EBFFAA4410D2}" type="sib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FAE245-3ABC-4B24-9F30-ED935D6AC08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يَرْكَب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A1CA1D5-06AC-4AA4-9AE1-2F0FC95F2711}" type="par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2FAA0CF-D1E7-4529-B2C8-55FDDDB6080B}" type="sib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0B774C7-310D-4187-8044-8F79221C96D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يَحْمِل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02BB25D-1F0C-4DC0-9899-60DF75E61A4C}" type="par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B2ABB32-8129-4B4C-8FF2-7E2A02B27C06}" type="sib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7FFF041-7416-4BE0-9713-9B10AD891B4D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يَشْمَل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2E16AC3-F842-4EF6-AAAF-4CCBAB5611FB}" type="parTrans" cxnId="{C297A5D0-435C-4DFF-830A-1E84DA3D0546}">
      <dgm:prSet/>
      <dgm:spPr/>
      <dgm:t>
        <a:bodyPr/>
        <a:lstStyle/>
        <a:p>
          <a:endParaRPr lang="en-US"/>
        </a:p>
      </dgm:t>
    </dgm:pt>
    <dgm:pt modelId="{36E2AB53-7613-4D1E-8893-1ADFC5250AF4}" type="sibTrans" cxnId="{C297A5D0-435C-4DFF-830A-1E84DA3D0546}">
      <dgm:prSet/>
      <dgm:spPr/>
    </dgm:pt>
    <dgm:pt modelId="{DD9B2527-3F46-4A99-813F-9D5AAC05376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يَغْسِل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55907C0-86E3-4C70-A8EC-D7C1F4828EEF}" type="parTrans" cxnId="{7956B115-BE92-4BE3-A547-F63732C6B2A8}">
      <dgm:prSet/>
      <dgm:spPr/>
      <dgm:t>
        <a:bodyPr/>
        <a:lstStyle/>
        <a:p>
          <a:endParaRPr lang="en-US"/>
        </a:p>
      </dgm:t>
    </dgm:pt>
    <dgm:pt modelId="{DDFD284B-D377-4C46-AA11-9D6F1F6532C9}" type="sibTrans" cxnId="{7956B115-BE92-4BE3-A547-F63732C6B2A8}">
      <dgm:prSet/>
      <dgm:spPr/>
    </dgm:pt>
    <dgm:pt modelId="{7F8C1E0C-5CCF-401C-BBAD-ABCA7E9C1736}" type="pres">
      <dgm:prSet presAssocID="{A2217E50-A59F-4682-A34B-2FA72A28C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EA62F6-6B79-4790-AC75-DEFDEA8BAE6C}" type="pres">
      <dgm:prSet presAssocID="{915165F4-27B5-4EAB-944C-A9BA2AAB4DE3}" presName="centerShape" presStyleLbl="node0" presStyleIdx="0" presStyleCnt="1"/>
      <dgm:spPr/>
    </dgm:pt>
    <dgm:pt modelId="{71B69F85-1912-4558-A098-2D12C841218B}" type="pres">
      <dgm:prSet presAssocID="{C2388991-07F6-442E-AC47-6DB9B9EA3568}" presName="Name9" presStyleLbl="parChTrans1D2" presStyleIdx="0" presStyleCnt="6"/>
      <dgm:spPr/>
    </dgm:pt>
    <dgm:pt modelId="{CC1912E5-215E-403E-A28F-018A9943EE0E}" type="pres">
      <dgm:prSet presAssocID="{C2388991-07F6-442E-AC47-6DB9B9EA3568}" presName="connTx" presStyleLbl="parChTrans1D2" presStyleIdx="0" presStyleCnt="6"/>
      <dgm:spPr/>
    </dgm:pt>
    <dgm:pt modelId="{D76B4B5C-4592-4226-BFF2-97E54732AC2F}" type="pres">
      <dgm:prSet presAssocID="{183B88EE-A8DB-4B20-BB7C-DFE461B111D0}" presName="node" presStyleLbl="node1" presStyleIdx="0" presStyleCnt="6">
        <dgm:presLayoutVars>
          <dgm:bulletEnabled val="1"/>
        </dgm:presLayoutVars>
      </dgm:prSet>
      <dgm:spPr/>
    </dgm:pt>
    <dgm:pt modelId="{2623C78E-3327-4CF7-9B66-1D164C855536}" type="pres">
      <dgm:prSet presAssocID="{254AE587-813E-4F31-B7A5-7B3187897ADE}" presName="Name9" presStyleLbl="parChTrans1D2" presStyleIdx="1" presStyleCnt="6"/>
      <dgm:spPr/>
    </dgm:pt>
    <dgm:pt modelId="{BEA67E68-2ADB-4E42-A8E2-E267BF9D6556}" type="pres">
      <dgm:prSet presAssocID="{254AE587-813E-4F31-B7A5-7B3187897ADE}" presName="connTx" presStyleLbl="parChTrans1D2" presStyleIdx="1" presStyleCnt="6"/>
      <dgm:spPr/>
    </dgm:pt>
    <dgm:pt modelId="{BFCC64D9-A169-41D1-B6EF-0EC42675CECF}" type="pres">
      <dgm:prSet presAssocID="{6D138601-B780-4AC6-8ECF-3BE33E2C6B77}" presName="node" presStyleLbl="node1" presStyleIdx="1" presStyleCnt="6">
        <dgm:presLayoutVars>
          <dgm:bulletEnabled val="1"/>
        </dgm:presLayoutVars>
      </dgm:prSet>
      <dgm:spPr/>
    </dgm:pt>
    <dgm:pt modelId="{00F44ACB-C13F-421A-988C-C88821DF2FE0}" type="pres">
      <dgm:prSet presAssocID="{9A1CA1D5-06AC-4AA4-9AE1-2F0FC95F2711}" presName="Name9" presStyleLbl="parChTrans1D2" presStyleIdx="2" presStyleCnt="6"/>
      <dgm:spPr/>
    </dgm:pt>
    <dgm:pt modelId="{FAD6C87C-51D7-4C77-B39A-2F60E302F23C}" type="pres">
      <dgm:prSet presAssocID="{9A1CA1D5-06AC-4AA4-9AE1-2F0FC95F2711}" presName="connTx" presStyleLbl="parChTrans1D2" presStyleIdx="2" presStyleCnt="6"/>
      <dgm:spPr/>
    </dgm:pt>
    <dgm:pt modelId="{6DA2094A-F5F8-46FF-8774-1564261B37E1}" type="pres">
      <dgm:prSet presAssocID="{C1FAE245-3ABC-4B24-9F30-ED935D6AC081}" presName="node" presStyleLbl="node1" presStyleIdx="2" presStyleCnt="6">
        <dgm:presLayoutVars>
          <dgm:bulletEnabled val="1"/>
        </dgm:presLayoutVars>
      </dgm:prSet>
      <dgm:spPr/>
    </dgm:pt>
    <dgm:pt modelId="{0FF437C5-95B9-477E-8B5E-D66830CA9606}" type="pres">
      <dgm:prSet presAssocID="{102BB25D-1F0C-4DC0-9899-60DF75E61A4C}" presName="Name9" presStyleLbl="parChTrans1D2" presStyleIdx="3" presStyleCnt="6"/>
      <dgm:spPr/>
    </dgm:pt>
    <dgm:pt modelId="{C2E00B56-D313-43AF-B0B8-EE9EE0E45574}" type="pres">
      <dgm:prSet presAssocID="{102BB25D-1F0C-4DC0-9899-60DF75E61A4C}" presName="connTx" presStyleLbl="parChTrans1D2" presStyleIdx="3" presStyleCnt="6"/>
      <dgm:spPr/>
    </dgm:pt>
    <dgm:pt modelId="{B6BAC1A6-4BC3-4BB6-9C63-EE1B9FB7E618}" type="pres">
      <dgm:prSet presAssocID="{00B774C7-310D-4187-8044-8F79221C96D4}" presName="node" presStyleLbl="node1" presStyleIdx="3" presStyleCnt="6">
        <dgm:presLayoutVars>
          <dgm:bulletEnabled val="1"/>
        </dgm:presLayoutVars>
      </dgm:prSet>
      <dgm:spPr/>
    </dgm:pt>
    <dgm:pt modelId="{539EDEE9-0CDB-4A3E-B353-1770D835C8CB}" type="pres">
      <dgm:prSet presAssocID="{22E16AC3-F842-4EF6-AAAF-4CCBAB5611FB}" presName="Name9" presStyleLbl="parChTrans1D2" presStyleIdx="4" presStyleCnt="6"/>
      <dgm:spPr/>
    </dgm:pt>
    <dgm:pt modelId="{5CA504D4-F275-442C-8396-7C6299725E9B}" type="pres">
      <dgm:prSet presAssocID="{22E16AC3-F842-4EF6-AAAF-4CCBAB5611FB}" presName="connTx" presStyleLbl="parChTrans1D2" presStyleIdx="4" presStyleCnt="6"/>
      <dgm:spPr/>
    </dgm:pt>
    <dgm:pt modelId="{27775E2D-6AB4-46FB-A615-A707B464FF19}" type="pres">
      <dgm:prSet presAssocID="{87FFF041-7416-4BE0-9713-9B10AD891B4D}" presName="node" presStyleLbl="node1" presStyleIdx="4" presStyleCnt="6">
        <dgm:presLayoutVars>
          <dgm:bulletEnabled val="1"/>
        </dgm:presLayoutVars>
      </dgm:prSet>
      <dgm:spPr/>
    </dgm:pt>
    <dgm:pt modelId="{D3B8482A-323D-4F6B-BFFE-EF6FC391FF75}" type="pres">
      <dgm:prSet presAssocID="{955907C0-86E3-4C70-A8EC-D7C1F4828EEF}" presName="Name9" presStyleLbl="parChTrans1D2" presStyleIdx="5" presStyleCnt="6"/>
      <dgm:spPr/>
    </dgm:pt>
    <dgm:pt modelId="{DAA05C3E-B12B-4376-89DE-1EA7E8EDB575}" type="pres">
      <dgm:prSet presAssocID="{955907C0-86E3-4C70-A8EC-D7C1F4828EEF}" presName="connTx" presStyleLbl="parChTrans1D2" presStyleIdx="5" presStyleCnt="6"/>
      <dgm:spPr/>
    </dgm:pt>
    <dgm:pt modelId="{9C42D313-932B-4E1F-AE02-DCD32D18CC8F}" type="pres">
      <dgm:prSet presAssocID="{DD9B2527-3F46-4A99-813F-9D5AAC05376A}" presName="node" presStyleLbl="node1" presStyleIdx="5" presStyleCnt="6">
        <dgm:presLayoutVars>
          <dgm:bulletEnabled val="1"/>
        </dgm:presLayoutVars>
      </dgm:prSet>
      <dgm:spPr/>
    </dgm:pt>
  </dgm:ptLst>
  <dgm:cxnLst>
    <dgm:cxn modelId="{6C528A10-B8D6-46A2-B283-1D5FB0A22F33}" type="presOf" srcId="{22E16AC3-F842-4EF6-AAAF-4CCBAB5611FB}" destId="{539EDEE9-0CDB-4A3E-B353-1770D835C8CB}" srcOrd="0" destOrd="0" presId="urn:microsoft.com/office/officeart/2005/8/layout/radial1"/>
    <dgm:cxn modelId="{D79E8F10-3FA7-453A-B9A8-B5C12AD1666A}" type="presOf" srcId="{9A1CA1D5-06AC-4AA4-9AE1-2F0FC95F2711}" destId="{FAD6C87C-51D7-4C77-B39A-2F60E302F23C}" srcOrd="1" destOrd="0" presId="urn:microsoft.com/office/officeart/2005/8/layout/radial1"/>
    <dgm:cxn modelId="{7956B115-BE92-4BE3-A547-F63732C6B2A8}" srcId="{915165F4-27B5-4EAB-944C-A9BA2AAB4DE3}" destId="{DD9B2527-3F46-4A99-813F-9D5AAC05376A}" srcOrd="5" destOrd="0" parTransId="{955907C0-86E3-4C70-A8EC-D7C1F4828EEF}" sibTransId="{DDFD284B-D377-4C46-AA11-9D6F1F6532C9}"/>
    <dgm:cxn modelId="{0C5A651D-FA6A-4661-B39A-94CEE17BD291}" type="presOf" srcId="{A2217E50-A59F-4682-A34B-2FA72A28C355}" destId="{7F8C1E0C-5CCF-401C-BBAD-ABCA7E9C1736}" srcOrd="0" destOrd="0" presId="urn:microsoft.com/office/officeart/2005/8/layout/radial1"/>
    <dgm:cxn modelId="{8CB06834-D948-4347-B10B-B18B3A312DE7}" type="presOf" srcId="{9A1CA1D5-06AC-4AA4-9AE1-2F0FC95F2711}" destId="{00F44ACB-C13F-421A-988C-C88821DF2FE0}" srcOrd="0" destOrd="0" presId="urn:microsoft.com/office/officeart/2005/8/layout/radial1"/>
    <dgm:cxn modelId="{560E7841-F0D1-4579-AC28-F6A35B9E0976}" srcId="{915165F4-27B5-4EAB-944C-A9BA2AAB4DE3}" destId="{183B88EE-A8DB-4B20-BB7C-DFE461B111D0}" srcOrd="0" destOrd="0" parTransId="{C2388991-07F6-442E-AC47-6DB9B9EA3568}" sibTransId="{383537A4-BDE7-4C42-AAC6-C4006423AF8A}"/>
    <dgm:cxn modelId="{E278C664-9DB3-4B47-A779-8233C5A7C30A}" srcId="{A2217E50-A59F-4682-A34B-2FA72A28C355}" destId="{915165F4-27B5-4EAB-944C-A9BA2AAB4DE3}" srcOrd="0" destOrd="0" parTransId="{7F3A75D2-E511-4049-88F2-0E58BF234A97}" sibTransId="{2F1D2116-6665-4DA9-BAB0-E27C4C988856}"/>
    <dgm:cxn modelId="{F51A3C6B-4598-4493-98B4-6545B648DAA5}" type="presOf" srcId="{6D138601-B780-4AC6-8ECF-3BE33E2C6B77}" destId="{BFCC64D9-A169-41D1-B6EF-0EC42675CECF}" srcOrd="0" destOrd="0" presId="urn:microsoft.com/office/officeart/2005/8/layout/radial1"/>
    <dgm:cxn modelId="{DB331F53-D5B4-41FA-997F-B70B044863C9}" type="presOf" srcId="{C2388991-07F6-442E-AC47-6DB9B9EA3568}" destId="{CC1912E5-215E-403E-A28F-018A9943EE0E}" srcOrd="1" destOrd="0" presId="urn:microsoft.com/office/officeart/2005/8/layout/radial1"/>
    <dgm:cxn modelId="{0000A973-C90C-400E-AAFD-0F9243FBAB83}" type="presOf" srcId="{C2388991-07F6-442E-AC47-6DB9B9EA3568}" destId="{71B69F85-1912-4558-A098-2D12C841218B}" srcOrd="0" destOrd="0" presId="urn:microsoft.com/office/officeart/2005/8/layout/radial1"/>
    <dgm:cxn modelId="{17F11A78-1F6C-46B6-B398-EC7CCEAD28F1}" type="presOf" srcId="{254AE587-813E-4F31-B7A5-7B3187897ADE}" destId="{BEA67E68-2ADB-4E42-A8E2-E267BF9D6556}" srcOrd="1" destOrd="0" presId="urn:microsoft.com/office/officeart/2005/8/layout/radial1"/>
    <dgm:cxn modelId="{29DA377A-7FE7-4575-B9E2-E3D812EE0463}" type="presOf" srcId="{C1FAE245-3ABC-4B24-9F30-ED935D6AC081}" destId="{6DA2094A-F5F8-46FF-8774-1564261B37E1}" srcOrd="0" destOrd="0" presId="urn:microsoft.com/office/officeart/2005/8/layout/radial1"/>
    <dgm:cxn modelId="{C18EFA5A-B805-4AFB-9081-1D5EBE5A05AF}" type="presOf" srcId="{102BB25D-1F0C-4DC0-9899-60DF75E61A4C}" destId="{0FF437C5-95B9-477E-8B5E-D66830CA9606}" srcOrd="0" destOrd="0" presId="urn:microsoft.com/office/officeart/2005/8/layout/radial1"/>
    <dgm:cxn modelId="{EBD66A80-2695-4D32-897B-B0B97BCF08E5}" type="presOf" srcId="{915165F4-27B5-4EAB-944C-A9BA2AAB4DE3}" destId="{D6EA62F6-6B79-4790-AC75-DEFDEA8BAE6C}" srcOrd="0" destOrd="0" presId="urn:microsoft.com/office/officeart/2005/8/layout/radial1"/>
    <dgm:cxn modelId="{B890C88E-0720-4343-8A44-CBB825213E6C}" srcId="{915165F4-27B5-4EAB-944C-A9BA2AAB4DE3}" destId="{00B774C7-310D-4187-8044-8F79221C96D4}" srcOrd="3" destOrd="0" parTransId="{102BB25D-1F0C-4DC0-9899-60DF75E61A4C}" sibTransId="{0B2ABB32-8129-4B4C-8FF2-7E2A02B27C06}"/>
    <dgm:cxn modelId="{78B19493-661D-455C-ADEC-D1FCF87876FA}" type="presOf" srcId="{DD9B2527-3F46-4A99-813F-9D5AAC05376A}" destId="{9C42D313-932B-4E1F-AE02-DCD32D18CC8F}" srcOrd="0" destOrd="0" presId="urn:microsoft.com/office/officeart/2005/8/layout/radial1"/>
    <dgm:cxn modelId="{4FDBB4A2-2A14-419E-A0F9-33AB8F7BF521}" type="presOf" srcId="{955907C0-86E3-4C70-A8EC-D7C1F4828EEF}" destId="{D3B8482A-323D-4F6B-BFFE-EF6FC391FF75}" srcOrd="0" destOrd="0" presId="urn:microsoft.com/office/officeart/2005/8/layout/radial1"/>
    <dgm:cxn modelId="{E059A0A8-4781-49B6-8EEA-6D390047F98C}" type="presOf" srcId="{955907C0-86E3-4C70-A8EC-D7C1F4828EEF}" destId="{DAA05C3E-B12B-4376-89DE-1EA7E8EDB575}" srcOrd="1" destOrd="0" presId="urn:microsoft.com/office/officeart/2005/8/layout/radial1"/>
    <dgm:cxn modelId="{E58ACAAC-B97B-49C7-9126-838F0E2F0352}" srcId="{915165F4-27B5-4EAB-944C-A9BA2AAB4DE3}" destId="{C1FAE245-3ABC-4B24-9F30-ED935D6AC081}" srcOrd="2" destOrd="0" parTransId="{9A1CA1D5-06AC-4AA4-9AE1-2F0FC95F2711}" sibTransId="{82FAA0CF-D1E7-4529-B2C8-55FDDDB6080B}"/>
    <dgm:cxn modelId="{189331B1-7944-4CB1-A7A2-11A4F14066A7}" srcId="{915165F4-27B5-4EAB-944C-A9BA2AAB4DE3}" destId="{6D138601-B780-4AC6-8ECF-3BE33E2C6B77}" srcOrd="1" destOrd="0" parTransId="{254AE587-813E-4F31-B7A5-7B3187897ADE}" sibTransId="{FC32B233-B71E-4054-8CE1-EBFFAA4410D2}"/>
    <dgm:cxn modelId="{6EF420BD-3B16-4ECC-AEED-8635EDEC990C}" type="presOf" srcId="{183B88EE-A8DB-4B20-BB7C-DFE461B111D0}" destId="{D76B4B5C-4592-4226-BFF2-97E54732AC2F}" srcOrd="0" destOrd="0" presId="urn:microsoft.com/office/officeart/2005/8/layout/radial1"/>
    <dgm:cxn modelId="{039F20C6-7351-4F1B-B2A0-1588F3FD1B4F}" type="presOf" srcId="{22E16AC3-F842-4EF6-AAAF-4CCBAB5611FB}" destId="{5CA504D4-F275-442C-8396-7C6299725E9B}" srcOrd="1" destOrd="0" presId="urn:microsoft.com/office/officeart/2005/8/layout/radial1"/>
    <dgm:cxn modelId="{C297A5D0-435C-4DFF-830A-1E84DA3D0546}" srcId="{915165F4-27B5-4EAB-944C-A9BA2AAB4DE3}" destId="{87FFF041-7416-4BE0-9713-9B10AD891B4D}" srcOrd="4" destOrd="0" parTransId="{22E16AC3-F842-4EF6-AAAF-4CCBAB5611FB}" sibTransId="{36E2AB53-7613-4D1E-8893-1ADFC5250AF4}"/>
    <dgm:cxn modelId="{9DF252E1-FE91-468A-B002-D49DD53A289D}" type="presOf" srcId="{102BB25D-1F0C-4DC0-9899-60DF75E61A4C}" destId="{C2E00B56-D313-43AF-B0B8-EE9EE0E45574}" srcOrd="1" destOrd="0" presId="urn:microsoft.com/office/officeart/2005/8/layout/radial1"/>
    <dgm:cxn modelId="{BDF039E4-A843-4033-A33E-91CA4494B019}" type="presOf" srcId="{254AE587-813E-4F31-B7A5-7B3187897ADE}" destId="{2623C78E-3327-4CF7-9B66-1D164C855536}" srcOrd="0" destOrd="0" presId="urn:microsoft.com/office/officeart/2005/8/layout/radial1"/>
    <dgm:cxn modelId="{5AFEFEE7-5E0F-4353-A9AE-2DAE15381ED1}" type="presOf" srcId="{00B774C7-310D-4187-8044-8F79221C96D4}" destId="{B6BAC1A6-4BC3-4BB6-9C63-EE1B9FB7E618}" srcOrd="0" destOrd="0" presId="urn:microsoft.com/office/officeart/2005/8/layout/radial1"/>
    <dgm:cxn modelId="{E165BCE9-2EA6-4671-BCC4-8A4C9763BBB1}" type="presOf" srcId="{87FFF041-7416-4BE0-9713-9B10AD891B4D}" destId="{27775E2D-6AB4-46FB-A615-A707B464FF19}" srcOrd="0" destOrd="0" presId="urn:microsoft.com/office/officeart/2005/8/layout/radial1"/>
    <dgm:cxn modelId="{C3A4B888-944A-4D60-89BC-2F771740B98B}" type="presParOf" srcId="{7F8C1E0C-5CCF-401C-BBAD-ABCA7E9C1736}" destId="{D6EA62F6-6B79-4790-AC75-DEFDEA8BAE6C}" srcOrd="0" destOrd="0" presId="urn:microsoft.com/office/officeart/2005/8/layout/radial1"/>
    <dgm:cxn modelId="{C3800688-35AA-4725-BB46-4FCB6C2985AC}" type="presParOf" srcId="{7F8C1E0C-5CCF-401C-BBAD-ABCA7E9C1736}" destId="{71B69F85-1912-4558-A098-2D12C841218B}" srcOrd="1" destOrd="0" presId="urn:microsoft.com/office/officeart/2005/8/layout/radial1"/>
    <dgm:cxn modelId="{8AC5AC5F-4B19-417F-95D3-656F6C93283C}" type="presParOf" srcId="{71B69F85-1912-4558-A098-2D12C841218B}" destId="{CC1912E5-215E-403E-A28F-018A9943EE0E}" srcOrd="0" destOrd="0" presId="urn:microsoft.com/office/officeart/2005/8/layout/radial1"/>
    <dgm:cxn modelId="{0F3B56FD-C971-49D0-BAD8-FEDA662F7C59}" type="presParOf" srcId="{7F8C1E0C-5CCF-401C-BBAD-ABCA7E9C1736}" destId="{D76B4B5C-4592-4226-BFF2-97E54732AC2F}" srcOrd="2" destOrd="0" presId="urn:microsoft.com/office/officeart/2005/8/layout/radial1"/>
    <dgm:cxn modelId="{D83BFA19-6E8B-4D55-95B8-A189823DC028}" type="presParOf" srcId="{7F8C1E0C-5CCF-401C-BBAD-ABCA7E9C1736}" destId="{2623C78E-3327-4CF7-9B66-1D164C855536}" srcOrd="3" destOrd="0" presId="urn:microsoft.com/office/officeart/2005/8/layout/radial1"/>
    <dgm:cxn modelId="{4DD8DB81-7CB3-457B-A4AF-DA1FCA7F40FB}" type="presParOf" srcId="{2623C78E-3327-4CF7-9B66-1D164C855536}" destId="{BEA67E68-2ADB-4E42-A8E2-E267BF9D6556}" srcOrd="0" destOrd="0" presId="urn:microsoft.com/office/officeart/2005/8/layout/radial1"/>
    <dgm:cxn modelId="{902DAA46-348F-4F17-B652-3D589CAA18DF}" type="presParOf" srcId="{7F8C1E0C-5CCF-401C-BBAD-ABCA7E9C1736}" destId="{BFCC64D9-A169-41D1-B6EF-0EC42675CECF}" srcOrd="4" destOrd="0" presId="urn:microsoft.com/office/officeart/2005/8/layout/radial1"/>
    <dgm:cxn modelId="{41ED2318-E1DF-42E1-B4A3-F537FECCCC91}" type="presParOf" srcId="{7F8C1E0C-5CCF-401C-BBAD-ABCA7E9C1736}" destId="{00F44ACB-C13F-421A-988C-C88821DF2FE0}" srcOrd="5" destOrd="0" presId="urn:microsoft.com/office/officeart/2005/8/layout/radial1"/>
    <dgm:cxn modelId="{1B9EF000-92C3-4CA2-9C1A-303FF332FBBF}" type="presParOf" srcId="{00F44ACB-C13F-421A-988C-C88821DF2FE0}" destId="{FAD6C87C-51D7-4C77-B39A-2F60E302F23C}" srcOrd="0" destOrd="0" presId="urn:microsoft.com/office/officeart/2005/8/layout/radial1"/>
    <dgm:cxn modelId="{7473FA49-EDB3-4AA3-88AE-27FA73177AF1}" type="presParOf" srcId="{7F8C1E0C-5CCF-401C-BBAD-ABCA7E9C1736}" destId="{6DA2094A-F5F8-46FF-8774-1564261B37E1}" srcOrd="6" destOrd="0" presId="urn:microsoft.com/office/officeart/2005/8/layout/radial1"/>
    <dgm:cxn modelId="{8CF4CE9B-07F0-4724-B3C0-BDECF4F3A588}" type="presParOf" srcId="{7F8C1E0C-5CCF-401C-BBAD-ABCA7E9C1736}" destId="{0FF437C5-95B9-477E-8B5E-D66830CA9606}" srcOrd="7" destOrd="0" presId="urn:microsoft.com/office/officeart/2005/8/layout/radial1"/>
    <dgm:cxn modelId="{9CB91601-BAFF-495A-915F-9099AD599834}" type="presParOf" srcId="{0FF437C5-95B9-477E-8B5E-D66830CA9606}" destId="{C2E00B56-D313-43AF-B0B8-EE9EE0E45574}" srcOrd="0" destOrd="0" presId="urn:microsoft.com/office/officeart/2005/8/layout/radial1"/>
    <dgm:cxn modelId="{01C20FFD-46AE-46E4-8380-85B1BFF8C4DC}" type="presParOf" srcId="{7F8C1E0C-5CCF-401C-BBAD-ABCA7E9C1736}" destId="{B6BAC1A6-4BC3-4BB6-9C63-EE1B9FB7E618}" srcOrd="8" destOrd="0" presId="urn:microsoft.com/office/officeart/2005/8/layout/radial1"/>
    <dgm:cxn modelId="{FE8543B0-0E7C-4CCD-8B26-49D2036C2199}" type="presParOf" srcId="{7F8C1E0C-5CCF-401C-BBAD-ABCA7E9C1736}" destId="{539EDEE9-0CDB-4A3E-B353-1770D835C8CB}" srcOrd="9" destOrd="0" presId="urn:microsoft.com/office/officeart/2005/8/layout/radial1"/>
    <dgm:cxn modelId="{2CB8444D-BFA9-4FEC-825B-8E01DDB88C33}" type="presParOf" srcId="{539EDEE9-0CDB-4A3E-B353-1770D835C8CB}" destId="{5CA504D4-F275-442C-8396-7C6299725E9B}" srcOrd="0" destOrd="0" presId="urn:microsoft.com/office/officeart/2005/8/layout/radial1"/>
    <dgm:cxn modelId="{8FFD8BCC-7247-4641-8692-8B3287EE7AE0}" type="presParOf" srcId="{7F8C1E0C-5CCF-401C-BBAD-ABCA7E9C1736}" destId="{27775E2D-6AB4-46FB-A615-A707B464FF19}" srcOrd="10" destOrd="0" presId="urn:microsoft.com/office/officeart/2005/8/layout/radial1"/>
    <dgm:cxn modelId="{8E5B4AD8-AF8D-4B7B-8180-6C6B9AB9433D}" type="presParOf" srcId="{7F8C1E0C-5CCF-401C-BBAD-ABCA7E9C1736}" destId="{D3B8482A-323D-4F6B-BFFE-EF6FC391FF75}" srcOrd="11" destOrd="0" presId="urn:microsoft.com/office/officeart/2005/8/layout/radial1"/>
    <dgm:cxn modelId="{F20FB7A4-7859-4529-AD05-A2A88286502D}" type="presParOf" srcId="{D3B8482A-323D-4F6B-BFFE-EF6FC391FF75}" destId="{DAA05C3E-B12B-4376-89DE-1EA7E8EDB575}" srcOrd="0" destOrd="0" presId="urn:microsoft.com/office/officeart/2005/8/layout/radial1"/>
    <dgm:cxn modelId="{17A56AE8-605C-4E3F-9FAA-3770A1F7F98A}" type="presParOf" srcId="{7F8C1E0C-5CCF-401C-BBAD-ABCA7E9C1736}" destId="{9C42D313-932B-4E1F-AE02-DCD32D18CC8F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217E50-A59F-4682-A34B-2FA72A28C355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5165F4-27B5-4EAB-944C-A9BA2AAB4DE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صِفَات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3A75D2-E511-4049-88F2-0E58BF234A97}" type="par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F1D2116-6665-4DA9-BAB0-E27C4C988856}" type="sib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3B88EE-A8DB-4B20-BB7C-DFE461B111D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مَحْجُوز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2388991-07F6-442E-AC47-6DB9B9EA3568}" type="par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3537A4-BDE7-4C42-AAC6-C4006423AF8A}" type="sib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138601-B780-4AC6-8ECF-3BE33E2C6B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وَاسِع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4AE587-813E-4F31-B7A5-7B3187897ADE}" type="par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C32B233-B71E-4054-8CE1-EBFFAA4410D2}" type="sib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FAE245-3ABC-4B24-9F30-ED935D6AC08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كَبِير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A1CA1D5-06AC-4AA4-9AE1-2F0FC95F2711}" type="par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2FAA0CF-D1E7-4529-B2C8-55FDDDB6080B}" type="sib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0B774C7-310D-4187-8044-8F79221C96D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غَالٍ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02BB25D-1F0C-4DC0-9899-60DF75E61A4C}" type="par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B2ABB32-8129-4B4C-8FF2-7E2A02B27C06}" type="sib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CFE3118-6DAE-4456-A23E-782C2A1482F5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بِطَاقَة الائْتِمَان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98D21F2-3CF2-46E6-A28F-0E0445ACC317}" type="parTrans" cxnId="{91192D0E-52AE-4E2C-82B6-F40162E2C483}">
      <dgm:prSet/>
      <dgm:spPr/>
      <dgm:t>
        <a:bodyPr/>
        <a:lstStyle/>
        <a:p>
          <a:endParaRPr lang="en-US"/>
        </a:p>
      </dgm:t>
    </dgm:pt>
    <dgm:pt modelId="{5FB975C0-4F59-49E1-8C8F-58E4250ED9FF}" type="sibTrans" cxnId="{91192D0E-52AE-4E2C-82B6-F40162E2C483}">
      <dgm:prSet/>
      <dgm:spPr/>
    </dgm:pt>
    <dgm:pt modelId="{6510B324-2520-41E0-9CDF-658F318D10E6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كَلِمَة السِّر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ED9C3D8-6696-49D0-B2C4-E5606D3464F0}" type="parTrans" cxnId="{03103388-6078-48FA-B75C-D75E59274351}">
      <dgm:prSet/>
      <dgm:spPr/>
      <dgm:t>
        <a:bodyPr/>
        <a:lstStyle/>
        <a:p>
          <a:endParaRPr lang="en-US"/>
        </a:p>
      </dgm:t>
    </dgm:pt>
    <dgm:pt modelId="{7AF24688-5F76-41B6-8623-010D82CBE4B9}" type="sibTrans" cxnId="{03103388-6078-48FA-B75C-D75E59274351}">
      <dgm:prSet/>
      <dgm:spPr/>
    </dgm:pt>
    <dgm:pt modelId="{7F8C1E0C-5CCF-401C-BBAD-ABCA7E9C1736}" type="pres">
      <dgm:prSet presAssocID="{A2217E50-A59F-4682-A34B-2FA72A28C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EA62F6-6B79-4790-AC75-DEFDEA8BAE6C}" type="pres">
      <dgm:prSet presAssocID="{915165F4-27B5-4EAB-944C-A9BA2AAB4DE3}" presName="centerShape" presStyleLbl="node0" presStyleIdx="0" presStyleCnt="1"/>
      <dgm:spPr/>
    </dgm:pt>
    <dgm:pt modelId="{71B69F85-1912-4558-A098-2D12C841218B}" type="pres">
      <dgm:prSet presAssocID="{C2388991-07F6-442E-AC47-6DB9B9EA3568}" presName="Name9" presStyleLbl="parChTrans1D2" presStyleIdx="0" presStyleCnt="6"/>
      <dgm:spPr/>
    </dgm:pt>
    <dgm:pt modelId="{CC1912E5-215E-403E-A28F-018A9943EE0E}" type="pres">
      <dgm:prSet presAssocID="{C2388991-07F6-442E-AC47-6DB9B9EA3568}" presName="connTx" presStyleLbl="parChTrans1D2" presStyleIdx="0" presStyleCnt="6"/>
      <dgm:spPr/>
    </dgm:pt>
    <dgm:pt modelId="{D76B4B5C-4592-4226-BFF2-97E54732AC2F}" type="pres">
      <dgm:prSet presAssocID="{183B88EE-A8DB-4B20-BB7C-DFE461B111D0}" presName="node" presStyleLbl="node1" presStyleIdx="0" presStyleCnt="6">
        <dgm:presLayoutVars>
          <dgm:bulletEnabled val="1"/>
        </dgm:presLayoutVars>
      </dgm:prSet>
      <dgm:spPr/>
    </dgm:pt>
    <dgm:pt modelId="{2623C78E-3327-4CF7-9B66-1D164C855536}" type="pres">
      <dgm:prSet presAssocID="{254AE587-813E-4F31-B7A5-7B3187897ADE}" presName="Name9" presStyleLbl="parChTrans1D2" presStyleIdx="1" presStyleCnt="6"/>
      <dgm:spPr/>
    </dgm:pt>
    <dgm:pt modelId="{BEA67E68-2ADB-4E42-A8E2-E267BF9D6556}" type="pres">
      <dgm:prSet presAssocID="{254AE587-813E-4F31-B7A5-7B3187897ADE}" presName="connTx" presStyleLbl="parChTrans1D2" presStyleIdx="1" presStyleCnt="6"/>
      <dgm:spPr/>
    </dgm:pt>
    <dgm:pt modelId="{BFCC64D9-A169-41D1-B6EF-0EC42675CECF}" type="pres">
      <dgm:prSet presAssocID="{6D138601-B780-4AC6-8ECF-3BE33E2C6B77}" presName="node" presStyleLbl="node1" presStyleIdx="1" presStyleCnt="6">
        <dgm:presLayoutVars>
          <dgm:bulletEnabled val="1"/>
        </dgm:presLayoutVars>
      </dgm:prSet>
      <dgm:spPr/>
    </dgm:pt>
    <dgm:pt modelId="{00F44ACB-C13F-421A-988C-C88821DF2FE0}" type="pres">
      <dgm:prSet presAssocID="{9A1CA1D5-06AC-4AA4-9AE1-2F0FC95F2711}" presName="Name9" presStyleLbl="parChTrans1D2" presStyleIdx="2" presStyleCnt="6"/>
      <dgm:spPr/>
    </dgm:pt>
    <dgm:pt modelId="{FAD6C87C-51D7-4C77-B39A-2F60E302F23C}" type="pres">
      <dgm:prSet presAssocID="{9A1CA1D5-06AC-4AA4-9AE1-2F0FC95F2711}" presName="connTx" presStyleLbl="parChTrans1D2" presStyleIdx="2" presStyleCnt="6"/>
      <dgm:spPr/>
    </dgm:pt>
    <dgm:pt modelId="{6DA2094A-F5F8-46FF-8774-1564261B37E1}" type="pres">
      <dgm:prSet presAssocID="{C1FAE245-3ABC-4B24-9F30-ED935D6AC081}" presName="node" presStyleLbl="node1" presStyleIdx="2" presStyleCnt="6">
        <dgm:presLayoutVars>
          <dgm:bulletEnabled val="1"/>
        </dgm:presLayoutVars>
      </dgm:prSet>
      <dgm:spPr/>
    </dgm:pt>
    <dgm:pt modelId="{0FF437C5-95B9-477E-8B5E-D66830CA9606}" type="pres">
      <dgm:prSet presAssocID="{102BB25D-1F0C-4DC0-9899-60DF75E61A4C}" presName="Name9" presStyleLbl="parChTrans1D2" presStyleIdx="3" presStyleCnt="6"/>
      <dgm:spPr/>
    </dgm:pt>
    <dgm:pt modelId="{C2E00B56-D313-43AF-B0B8-EE9EE0E45574}" type="pres">
      <dgm:prSet presAssocID="{102BB25D-1F0C-4DC0-9899-60DF75E61A4C}" presName="connTx" presStyleLbl="parChTrans1D2" presStyleIdx="3" presStyleCnt="6"/>
      <dgm:spPr/>
    </dgm:pt>
    <dgm:pt modelId="{B6BAC1A6-4BC3-4BB6-9C63-EE1B9FB7E618}" type="pres">
      <dgm:prSet presAssocID="{00B774C7-310D-4187-8044-8F79221C96D4}" presName="node" presStyleLbl="node1" presStyleIdx="3" presStyleCnt="6">
        <dgm:presLayoutVars>
          <dgm:bulletEnabled val="1"/>
        </dgm:presLayoutVars>
      </dgm:prSet>
      <dgm:spPr/>
    </dgm:pt>
    <dgm:pt modelId="{FE165ACE-628D-446B-8E52-791A26F7CAA7}" type="pres">
      <dgm:prSet presAssocID="{E98D21F2-3CF2-46E6-A28F-0E0445ACC317}" presName="Name9" presStyleLbl="parChTrans1D2" presStyleIdx="4" presStyleCnt="6"/>
      <dgm:spPr/>
    </dgm:pt>
    <dgm:pt modelId="{5104F88A-12E8-4A91-B0D7-8CB6EB3841F8}" type="pres">
      <dgm:prSet presAssocID="{E98D21F2-3CF2-46E6-A28F-0E0445ACC317}" presName="connTx" presStyleLbl="parChTrans1D2" presStyleIdx="4" presStyleCnt="6"/>
      <dgm:spPr/>
    </dgm:pt>
    <dgm:pt modelId="{72C9FB2F-29B3-4EBB-B3C1-485100ABC3BF}" type="pres">
      <dgm:prSet presAssocID="{4CFE3118-6DAE-4456-A23E-782C2A1482F5}" presName="node" presStyleLbl="node1" presStyleIdx="4" presStyleCnt="6">
        <dgm:presLayoutVars>
          <dgm:bulletEnabled val="1"/>
        </dgm:presLayoutVars>
      </dgm:prSet>
      <dgm:spPr/>
    </dgm:pt>
    <dgm:pt modelId="{44B71A78-E330-4C2C-9382-EF0F067742B0}" type="pres">
      <dgm:prSet presAssocID="{CED9C3D8-6696-49D0-B2C4-E5606D3464F0}" presName="Name9" presStyleLbl="parChTrans1D2" presStyleIdx="5" presStyleCnt="6"/>
      <dgm:spPr/>
    </dgm:pt>
    <dgm:pt modelId="{66D30761-EBC6-4809-832A-3B9CEA173732}" type="pres">
      <dgm:prSet presAssocID="{CED9C3D8-6696-49D0-B2C4-E5606D3464F0}" presName="connTx" presStyleLbl="parChTrans1D2" presStyleIdx="5" presStyleCnt="6"/>
      <dgm:spPr/>
    </dgm:pt>
    <dgm:pt modelId="{A04C6CD0-63B7-4A11-A9F1-A12595C9EEBC}" type="pres">
      <dgm:prSet presAssocID="{6510B324-2520-41E0-9CDF-658F318D10E6}" presName="node" presStyleLbl="node1" presStyleIdx="5" presStyleCnt="6">
        <dgm:presLayoutVars>
          <dgm:bulletEnabled val="1"/>
        </dgm:presLayoutVars>
      </dgm:prSet>
      <dgm:spPr/>
    </dgm:pt>
  </dgm:ptLst>
  <dgm:cxnLst>
    <dgm:cxn modelId="{91192D0E-52AE-4E2C-82B6-F40162E2C483}" srcId="{915165F4-27B5-4EAB-944C-A9BA2AAB4DE3}" destId="{4CFE3118-6DAE-4456-A23E-782C2A1482F5}" srcOrd="4" destOrd="0" parTransId="{E98D21F2-3CF2-46E6-A28F-0E0445ACC317}" sibTransId="{5FB975C0-4F59-49E1-8C8F-58E4250ED9FF}"/>
    <dgm:cxn modelId="{D79E8F10-3FA7-453A-B9A8-B5C12AD1666A}" type="presOf" srcId="{9A1CA1D5-06AC-4AA4-9AE1-2F0FC95F2711}" destId="{FAD6C87C-51D7-4C77-B39A-2F60E302F23C}" srcOrd="1" destOrd="0" presId="urn:microsoft.com/office/officeart/2005/8/layout/radial1"/>
    <dgm:cxn modelId="{C9566511-6096-494C-9CC8-5E7C058AD9A7}" type="presOf" srcId="{E98D21F2-3CF2-46E6-A28F-0E0445ACC317}" destId="{FE165ACE-628D-446B-8E52-791A26F7CAA7}" srcOrd="0" destOrd="0" presId="urn:microsoft.com/office/officeart/2005/8/layout/radial1"/>
    <dgm:cxn modelId="{0C5A651D-FA6A-4661-B39A-94CEE17BD291}" type="presOf" srcId="{A2217E50-A59F-4682-A34B-2FA72A28C355}" destId="{7F8C1E0C-5CCF-401C-BBAD-ABCA7E9C1736}" srcOrd="0" destOrd="0" presId="urn:microsoft.com/office/officeart/2005/8/layout/radial1"/>
    <dgm:cxn modelId="{30B62621-9EB0-4B7A-9E78-9394D6828359}" type="presOf" srcId="{E98D21F2-3CF2-46E6-A28F-0E0445ACC317}" destId="{5104F88A-12E8-4A91-B0D7-8CB6EB3841F8}" srcOrd="1" destOrd="0" presId="urn:microsoft.com/office/officeart/2005/8/layout/radial1"/>
    <dgm:cxn modelId="{8CB06834-D948-4347-B10B-B18B3A312DE7}" type="presOf" srcId="{9A1CA1D5-06AC-4AA4-9AE1-2F0FC95F2711}" destId="{00F44ACB-C13F-421A-988C-C88821DF2FE0}" srcOrd="0" destOrd="0" presId="urn:microsoft.com/office/officeart/2005/8/layout/radial1"/>
    <dgm:cxn modelId="{560E7841-F0D1-4579-AC28-F6A35B9E0976}" srcId="{915165F4-27B5-4EAB-944C-A9BA2AAB4DE3}" destId="{183B88EE-A8DB-4B20-BB7C-DFE461B111D0}" srcOrd="0" destOrd="0" parTransId="{C2388991-07F6-442E-AC47-6DB9B9EA3568}" sibTransId="{383537A4-BDE7-4C42-AAC6-C4006423AF8A}"/>
    <dgm:cxn modelId="{E278C664-9DB3-4B47-A779-8233C5A7C30A}" srcId="{A2217E50-A59F-4682-A34B-2FA72A28C355}" destId="{915165F4-27B5-4EAB-944C-A9BA2AAB4DE3}" srcOrd="0" destOrd="0" parTransId="{7F3A75D2-E511-4049-88F2-0E58BF234A97}" sibTransId="{2F1D2116-6665-4DA9-BAB0-E27C4C988856}"/>
    <dgm:cxn modelId="{F51A3C6B-4598-4493-98B4-6545B648DAA5}" type="presOf" srcId="{6D138601-B780-4AC6-8ECF-3BE33E2C6B77}" destId="{BFCC64D9-A169-41D1-B6EF-0EC42675CECF}" srcOrd="0" destOrd="0" presId="urn:microsoft.com/office/officeart/2005/8/layout/radial1"/>
    <dgm:cxn modelId="{DB331F53-D5B4-41FA-997F-B70B044863C9}" type="presOf" srcId="{C2388991-07F6-442E-AC47-6DB9B9EA3568}" destId="{CC1912E5-215E-403E-A28F-018A9943EE0E}" srcOrd="1" destOrd="0" presId="urn:microsoft.com/office/officeart/2005/8/layout/radial1"/>
    <dgm:cxn modelId="{0000A973-C90C-400E-AAFD-0F9243FBAB83}" type="presOf" srcId="{C2388991-07F6-442E-AC47-6DB9B9EA3568}" destId="{71B69F85-1912-4558-A098-2D12C841218B}" srcOrd="0" destOrd="0" presId="urn:microsoft.com/office/officeart/2005/8/layout/radial1"/>
    <dgm:cxn modelId="{17F11A78-1F6C-46B6-B398-EC7CCEAD28F1}" type="presOf" srcId="{254AE587-813E-4F31-B7A5-7B3187897ADE}" destId="{BEA67E68-2ADB-4E42-A8E2-E267BF9D6556}" srcOrd="1" destOrd="0" presId="urn:microsoft.com/office/officeart/2005/8/layout/radial1"/>
    <dgm:cxn modelId="{29DA377A-7FE7-4575-B9E2-E3D812EE0463}" type="presOf" srcId="{C1FAE245-3ABC-4B24-9F30-ED935D6AC081}" destId="{6DA2094A-F5F8-46FF-8774-1564261B37E1}" srcOrd="0" destOrd="0" presId="urn:microsoft.com/office/officeart/2005/8/layout/radial1"/>
    <dgm:cxn modelId="{C18EFA5A-B805-4AFB-9081-1D5EBE5A05AF}" type="presOf" srcId="{102BB25D-1F0C-4DC0-9899-60DF75E61A4C}" destId="{0FF437C5-95B9-477E-8B5E-D66830CA9606}" srcOrd="0" destOrd="0" presId="urn:microsoft.com/office/officeart/2005/8/layout/radial1"/>
    <dgm:cxn modelId="{EBD66A80-2695-4D32-897B-B0B97BCF08E5}" type="presOf" srcId="{915165F4-27B5-4EAB-944C-A9BA2AAB4DE3}" destId="{D6EA62F6-6B79-4790-AC75-DEFDEA8BAE6C}" srcOrd="0" destOrd="0" presId="urn:microsoft.com/office/officeart/2005/8/layout/radial1"/>
    <dgm:cxn modelId="{03103388-6078-48FA-B75C-D75E59274351}" srcId="{915165F4-27B5-4EAB-944C-A9BA2AAB4DE3}" destId="{6510B324-2520-41E0-9CDF-658F318D10E6}" srcOrd="5" destOrd="0" parTransId="{CED9C3D8-6696-49D0-B2C4-E5606D3464F0}" sibTransId="{7AF24688-5F76-41B6-8623-010D82CBE4B9}"/>
    <dgm:cxn modelId="{B890C88E-0720-4343-8A44-CBB825213E6C}" srcId="{915165F4-27B5-4EAB-944C-A9BA2AAB4DE3}" destId="{00B774C7-310D-4187-8044-8F79221C96D4}" srcOrd="3" destOrd="0" parTransId="{102BB25D-1F0C-4DC0-9899-60DF75E61A4C}" sibTransId="{0B2ABB32-8129-4B4C-8FF2-7E2A02B27C06}"/>
    <dgm:cxn modelId="{F1CE41AB-E2FF-4E41-BAA1-2EE4AA005194}" type="presOf" srcId="{6510B324-2520-41E0-9CDF-658F318D10E6}" destId="{A04C6CD0-63B7-4A11-A9F1-A12595C9EEBC}" srcOrd="0" destOrd="0" presId="urn:microsoft.com/office/officeart/2005/8/layout/radial1"/>
    <dgm:cxn modelId="{E58ACAAC-B97B-49C7-9126-838F0E2F0352}" srcId="{915165F4-27B5-4EAB-944C-A9BA2AAB4DE3}" destId="{C1FAE245-3ABC-4B24-9F30-ED935D6AC081}" srcOrd="2" destOrd="0" parTransId="{9A1CA1D5-06AC-4AA4-9AE1-2F0FC95F2711}" sibTransId="{82FAA0CF-D1E7-4529-B2C8-55FDDDB6080B}"/>
    <dgm:cxn modelId="{189331B1-7944-4CB1-A7A2-11A4F14066A7}" srcId="{915165F4-27B5-4EAB-944C-A9BA2AAB4DE3}" destId="{6D138601-B780-4AC6-8ECF-3BE33E2C6B77}" srcOrd="1" destOrd="0" parTransId="{254AE587-813E-4F31-B7A5-7B3187897ADE}" sibTransId="{FC32B233-B71E-4054-8CE1-EBFFAA4410D2}"/>
    <dgm:cxn modelId="{6EF420BD-3B16-4ECC-AEED-8635EDEC990C}" type="presOf" srcId="{183B88EE-A8DB-4B20-BB7C-DFE461B111D0}" destId="{D76B4B5C-4592-4226-BFF2-97E54732AC2F}" srcOrd="0" destOrd="0" presId="urn:microsoft.com/office/officeart/2005/8/layout/radial1"/>
    <dgm:cxn modelId="{6DC6C7CE-DCA3-4151-BCFA-1E3257B964B6}" type="presOf" srcId="{CED9C3D8-6696-49D0-B2C4-E5606D3464F0}" destId="{66D30761-EBC6-4809-832A-3B9CEA173732}" srcOrd="1" destOrd="0" presId="urn:microsoft.com/office/officeart/2005/8/layout/radial1"/>
    <dgm:cxn modelId="{9DF252E1-FE91-468A-B002-D49DD53A289D}" type="presOf" srcId="{102BB25D-1F0C-4DC0-9899-60DF75E61A4C}" destId="{C2E00B56-D313-43AF-B0B8-EE9EE0E45574}" srcOrd="1" destOrd="0" presId="urn:microsoft.com/office/officeart/2005/8/layout/radial1"/>
    <dgm:cxn modelId="{F83AF5E2-7215-4D5B-ABBF-D62DD4388A1D}" type="presOf" srcId="{4CFE3118-6DAE-4456-A23E-782C2A1482F5}" destId="{72C9FB2F-29B3-4EBB-B3C1-485100ABC3BF}" srcOrd="0" destOrd="0" presId="urn:microsoft.com/office/officeart/2005/8/layout/radial1"/>
    <dgm:cxn modelId="{BDF039E4-A843-4033-A33E-91CA4494B019}" type="presOf" srcId="{254AE587-813E-4F31-B7A5-7B3187897ADE}" destId="{2623C78E-3327-4CF7-9B66-1D164C855536}" srcOrd="0" destOrd="0" presId="urn:microsoft.com/office/officeart/2005/8/layout/radial1"/>
    <dgm:cxn modelId="{5AFEFEE7-5E0F-4353-A9AE-2DAE15381ED1}" type="presOf" srcId="{00B774C7-310D-4187-8044-8F79221C96D4}" destId="{B6BAC1A6-4BC3-4BB6-9C63-EE1B9FB7E618}" srcOrd="0" destOrd="0" presId="urn:microsoft.com/office/officeart/2005/8/layout/radial1"/>
    <dgm:cxn modelId="{AFC13FEF-8ABF-41F2-BD82-A82DB80CFD90}" type="presOf" srcId="{CED9C3D8-6696-49D0-B2C4-E5606D3464F0}" destId="{44B71A78-E330-4C2C-9382-EF0F067742B0}" srcOrd="0" destOrd="0" presId="urn:microsoft.com/office/officeart/2005/8/layout/radial1"/>
    <dgm:cxn modelId="{C3A4B888-944A-4D60-89BC-2F771740B98B}" type="presParOf" srcId="{7F8C1E0C-5CCF-401C-BBAD-ABCA7E9C1736}" destId="{D6EA62F6-6B79-4790-AC75-DEFDEA8BAE6C}" srcOrd="0" destOrd="0" presId="urn:microsoft.com/office/officeart/2005/8/layout/radial1"/>
    <dgm:cxn modelId="{C3800688-35AA-4725-BB46-4FCB6C2985AC}" type="presParOf" srcId="{7F8C1E0C-5CCF-401C-BBAD-ABCA7E9C1736}" destId="{71B69F85-1912-4558-A098-2D12C841218B}" srcOrd="1" destOrd="0" presId="urn:microsoft.com/office/officeart/2005/8/layout/radial1"/>
    <dgm:cxn modelId="{8AC5AC5F-4B19-417F-95D3-656F6C93283C}" type="presParOf" srcId="{71B69F85-1912-4558-A098-2D12C841218B}" destId="{CC1912E5-215E-403E-A28F-018A9943EE0E}" srcOrd="0" destOrd="0" presId="urn:microsoft.com/office/officeart/2005/8/layout/radial1"/>
    <dgm:cxn modelId="{0F3B56FD-C971-49D0-BAD8-FEDA662F7C59}" type="presParOf" srcId="{7F8C1E0C-5CCF-401C-BBAD-ABCA7E9C1736}" destId="{D76B4B5C-4592-4226-BFF2-97E54732AC2F}" srcOrd="2" destOrd="0" presId="urn:microsoft.com/office/officeart/2005/8/layout/radial1"/>
    <dgm:cxn modelId="{D83BFA19-6E8B-4D55-95B8-A189823DC028}" type="presParOf" srcId="{7F8C1E0C-5CCF-401C-BBAD-ABCA7E9C1736}" destId="{2623C78E-3327-4CF7-9B66-1D164C855536}" srcOrd="3" destOrd="0" presId="urn:microsoft.com/office/officeart/2005/8/layout/radial1"/>
    <dgm:cxn modelId="{4DD8DB81-7CB3-457B-A4AF-DA1FCA7F40FB}" type="presParOf" srcId="{2623C78E-3327-4CF7-9B66-1D164C855536}" destId="{BEA67E68-2ADB-4E42-A8E2-E267BF9D6556}" srcOrd="0" destOrd="0" presId="urn:microsoft.com/office/officeart/2005/8/layout/radial1"/>
    <dgm:cxn modelId="{902DAA46-348F-4F17-B652-3D589CAA18DF}" type="presParOf" srcId="{7F8C1E0C-5CCF-401C-BBAD-ABCA7E9C1736}" destId="{BFCC64D9-A169-41D1-B6EF-0EC42675CECF}" srcOrd="4" destOrd="0" presId="urn:microsoft.com/office/officeart/2005/8/layout/radial1"/>
    <dgm:cxn modelId="{41ED2318-E1DF-42E1-B4A3-F537FECCCC91}" type="presParOf" srcId="{7F8C1E0C-5CCF-401C-BBAD-ABCA7E9C1736}" destId="{00F44ACB-C13F-421A-988C-C88821DF2FE0}" srcOrd="5" destOrd="0" presId="urn:microsoft.com/office/officeart/2005/8/layout/radial1"/>
    <dgm:cxn modelId="{1B9EF000-92C3-4CA2-9C1A-303FF332FBBF}" type="presParOf" srcId="{00F44ACB-C13F-421A-988C-C88821DF2FE0}" destId="{FAD6C87C-51D7-4C77-B39A-2F60E302F23C}" srcOrd="0" destOrd="0" presId="urn:microsoft.com/office/officeart/2005/8/layout/radial1"/>
    <dgm:cxn modelId="{7473FA49-EDB3-4AA3-88AE-27FA73177AF1}" type="presParOf" srcId="{7F8C1E0C-5CCF-401C-BBAD-ABCA7E9C1736}" destId="{6DA2094A-F5F8-46FF-8774-1564261B37E1}" srcOrd="6" destOrd="0" presId="urn:microsoft.com/office/officeart/2005/8/layout/radial1"/>
    <dgm:cxn modelId="{8CF4CE9B-07F0-4724-B3C0-BDECF4F3A588}" type="presParOf" srcId="{7F8C1E0C-5CCF-401C-BBAD-ABCA7E9C1736}" destId="{0FF437C5-95B9-477E-8B5E-D66830CA9606}" srcOrd="7" destOrd="0" presId="urn:microsoft.com/office/officeart/2005/8/layout/radial1"/>
    <dgm:cxn modelId="{9CB91601-BAFF-495A-915F-9099AD599834}" type="presParOf" srcId="{0FF437C5-95B9-477E-8B5E-D66830CA9606}" destId="{C2E00B56-D313-43AF-B0B8-EE9EE0E45574}" srcOrd="0" destOrd="0" presId="urn:microsoft.com/office/officeart/2005/8/layout/radial1"/>
    <dgm:cxn modelId="{01C20FFD-46AE-46E4-8380-85B1BFF8C4DC}" type="presParOf" srcId="{7F8C1E0C-5CCF-401C-BBAD-ABCA7E9C1736}" destId="{B6BAC1A6-4BC3-4BB6-9C63-EE1B9FB7E618}" srcOrd="8" destOrd="0" presId="urn:microsoft.com/office/officeart/2005/8/layout/radial1"/>
    <dgm:cxn modelId="{4EC63572-FF26-44E2-92A2-8C49C05A4706}" type="presParOf" srcId="{7F8C1E0C-5CCF-401C-BBAD-ABCA7E9C1736}" destId="{FE165ACE-628D-446B-8E52-791A26F7CAA7}" srcOrd="9" destOrd="0" presId="urn:microsoft.com/office/officeart/2005/8/layout/radial1"/>
    <dgm:cxn modelId="{7046148F-C2B5-456B-9F96-64A34148230A}" type="presParOf" srcId="{FE165ACE-628D-446B-8E52-791A26F7CAA7}" destId="{5104F88A-12E8-4A91-B0D7-8CB6EB3841F8}" srcOrd="0" destOrd="0" presId="urn:microsoft.com/office/officeart/2005/8/layout/radial1"/>
    <dgm:cxn modelId="{18E0FB51-ADB3-4FFC-ACAB-1CEFAB1D2927}" type="presParOf" srcId="{7F8C1E0C-5CCF-401C-BBAD-ABCA7E9C1736}" destId="{72C9FB2F-29B3-4EBB-B3C1-485100ABC3BF}" srcOrd="10" destOrd="0" presId="urn:microsoft.com/office/officeart/2005/8/layout/radial1"/>
    <dgm:cxn modelId="{9C5E0810-2B2D-4258-92E8-758F6D943C5A}" type="presParOf" srcId="{7F8C1E0C-5CCF-401C-BBAD-ABCA7E9C1736}" destId="{44B71A78-E330-4C2C-9382-EF0F067742B0}" srcOrd="11" destOrd="0" presId="urn:microsoft.com/office/officeart/2005/8/layout/radial1"/>
    <dgm:cxn modelId="{244DD8AD-10DB-42FC-B27A-138BB28AAC55}" type="presParOf" srcId="{44B71A78-E330-4C2C-9382-EF0F067742B0}" destId="{66D30761-EBC6-4809-832A-3B9CEA173732}" srcOrd="0" destOrd="0" presId="urn:microsoft.com/office/officeart/2005/8/layout/radial1"/>
    <dgm:cxn modelId="{C92C3279-C665-4690-BB1F-B76D170C260A}" type="presParOf" srcId="{7F8C1E0C-5CCF-401C-BBAD-ABCA7E9C1736}" destId="{A04C6CD0-63B7-4A11-A9F1-A12595C9EEBC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217E50-A59F-4682-A34B-2FA72A28C355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5165F4-27B5-4EAB-944C-A9BA2AAB4DE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العَامِل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3A75D2-E511-4049-88F2-0E58BF234A97}" type="par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F1D2116-6665-4DA9-BAB0-E27C4C988856}" type="sib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3B88EE-A8DB-4B20-BB7C-DFE461B111D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مُوَظَّف الاسْتِقْبَال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2388991-07F6-442E-AC47-6DB9B9EA3568}" type="par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3537A4-BDE7-4C42-AAC6-C4006423AF8A}" type="sib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138601-B780-4AC6-8ECF-3BE33E2C6B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الخَادِم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4AE587-813E-4F31-B7A5-7B3187897ADE}" type="par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C32B233-B71E-4054-8CE1-EBFFAA4410D2}" type="sib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8C1E0C-5CCF-401C-BBAD-ABCA7E9C1736}" type="pres">
      <dgm:prSet presAssocID="{A2217E50-A59F-4682-A34B-2FA72A28C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EA62F6-6B79-4790-AC75-DEFDEA8BAE6C}" type="pres">
      <dgm:prSet presAssocID="{915165F4-27B5-4EAB-944C-A9BA2AAB4DE3}" presName="centerShape" presStyleLbl="node0" presStyleIdx="0" presStyleCnt="1"/>
      <dgm:spPr/>
    </dgm:pt>
    <dgm:pt modelId="{71B69F85-1912-4558-A098-2D12C841218B}" type="pres">
      <dgm:prSet presAssocID="{C2388991-07F6-442E-AC47-6DB9B9EA3568}" presName="Name9" presStyleLbl="parChTrans1D2" presStyleIdx="0" presStyleCnt="2"/>
      <dgm:spPr/>
    </dgm:pt>
    <dgm:pt modelId="{CC1912E5-215E-403E-A28F-018A9943EE0E}" type="pres">
      <dgm:prSet presAssocID="{C2388991-07F6-442E-AC47-6DB9B9EA3568}" presName="connTx" presStyleLbl="parChTrans1D2" presStyleIdx="0" presStyleCnt="2"/>
      <dgm:spPr/>
    </dgm:pt>
    <dgm:pt modelId="{D76B4B5C-4592-4226-BFF2-97E54732AC2F}" type="pres">
      <dgm:prSet presAssocID="{183B88EE-A8DB-4B20-BB7C-DFE461B111D0}" presName="node" presStyleLbl="node1" presStyleIdx="0" presStyleCnt="2">
        <dgm:presLayoutVars>
          <dgm:bulletEnabled val="1"/>
        </dgm:presLayoutVars>
      </dgm:prSet>
      <dgm:spPr/>
    </dgm:pt>
    <dgm:pt modelId="{2623C78E-3327-4CF7-9B66-1D164C855536}" type="pres">
      <dgm:prSet presAssocID="{254AE587-813E-4F31-B7A5-7B3187897ADE}" presName="Name9" presStyleLbl="parChTrans1D2" presStyleIdx="1" presStyleCnt="2"/>
      <dgm:spPr/>
    </dgm:pt>
    <dgm:pt modelId="{BEA67E68-2ADB-4E42-A8E2-E267BF9D6556}" type="pres">
      <dgm:prSet presAssocID="{254AE587-813E-4F31-B7A5-7B3187897ADE}" presName="connTx" presStyleLbl="parChTrans1D2" presStyleIdx="1" presStyleCnt="2"/>
      <dgm:spPr/>
    </dgm:pt>
    <dgm:pt modelId="{BFCC64D9-A169-41D1-B6EF-0EC42675CECF}" type="pres">
      <dgm:prSet presAssocID="{6D138601-B780-4AC6-8ECF-3BE33E2C6B77}" presName="node" presStyleLbl="node1" presStyleIdx="1" presStyleCnt="2">
        <dgm:presLayoutVars>
          <dgm:bulletEnabled val="1"/>
        </dgm:presLayoutVars>
      </dgm:prSet>
      <dgm:spPr/>
    </dgm:pt>
  </dgm:ptLst>
  <dgm:cxnLst>
    <dgm:cxn modelId="{0C5A651D-FA6A-4661-B39A-94CEE17BD291}" type="presOf" srcId="{A2217E50-A59F-4682-A34B-2FA72A28C355}" destId="{7F8C1E0C-5CCF-401C-BBAD-ABCA7E9C1736}" srcOrd="0" destOrd="0" presId="urn:microsoft.com/office/officeart/2005/8/layout/radial1"/>
    <dgm:cxn modelId="{560E7841-F0D1-4579-AC28-F6A35B9E0976}" srcId="{915165F4-27B5-4EAB-944C-A9BA2AAB4DE3}" destId="{183B88EE-A8DB-4B20-BB7C-DFE461B111D0}" srcOrd="0" destOrd="0" parTransId="{C2388991-07F6-442E-AC47-6DB9B9EA3568}" sibTransId="{383537A4-BDE7-4C42-AAC6-C4006423AF8A}"/>
    <dgm:cxn modelId="{E278C664-9DB3-4B47-A779-8233C5A7C30A}" srcId="{A2217E50-A59F-4682-A34B-2FA72A28C355}" destId="{915165F4-27B5-4EAB-944C-A9BA2AAB4DE3}" srcOrd="0" destOrd="0" parTransId="{7F3A75D2-E511-4049-88F2-0E58BF234A97}" sibTransId="{2F1D2116-6665-4DA9-BAB0-E27C4C988856}"/>
    <dgm:cxn modelId="{F51A3C6B-4598-4493-98B4-6545B648DAA5}" type="presOf" srcId="{6D138601-B780-4AC6-8ECF-3BE33E2C6B77}" destId="{BFCC64D9-A169-41D1-B6EF-0EC42675CECF}" srcOrd="0" destOrd="0" presId="urn:microsoft.com/office/officeart/2005/8/layout/radial1"/>
    <dgm:cxn modelId="{DB331F53-D5B4-41FA-997F-B70B044863C9}" type="presOf" srcId="{C2388991-07F6-442E-AC47-6DB9B9EA3568}" destId="{CC1912E5-215E-403E-A28F-018A9943EE0E}" srcOrd="1" destOrd="0" presId="urn:microsoft.com/office/officeart/2005/8/layout/radial1"/>
    <dgm:cxn modelId="{0000A973-C90C-400E-AAFD-0F9243FBAB83}" type="presOf" srcId="{C2388991-07F6-442E-AC47-6DB9B9EA3568}" destId="{71B69F85-1912-4558-A098-2D12C841218B}" srcOrd="0" destOrd="0" presId="urn:microsoft.com/office/officeart/2005/8/layout/radial1"/>
    <dgm:cxn modelId="{17F11A78-1F6C-46B6-B398-EC7CCEAD28F1}" type="presOf" srcId="{254AE587-813E-4F31-B7A5-7B3187897ADE}" destId="{BEA67E68-2ADB-4E42-A8E2-E267BF9D6556}" srcOrd="1" destOrd="0" presId="urn:microsoft.com/office/officeart/2005/8/layout/radial1"/>
    <dgm:cxn modelId="{EBD66A80-2695-4D32-897B-B0B97BCF08E5}" type="presOf" srcId="{915165F4-27B5-4EAB-944C-A9BA2AAB4DE3}" destId="{D6EA62F6-6B79-4790-AC75-DEFDEA8BAE6C}" srcOrd="0" destOrd="0" presId="urn:microsoft.com/office/officeart/2005/8/layout/radial1"/>
    <dgm:cxn modelId="{189331B1-7944-4CB1-A7A2-11A4F14066A7}" srcId="{915165F4-27B5-4EAB-944C-A9BA2AAB4DE3}" destId="{6D138601-B780-4AC6-8ECF-3BE33E2C6B77}" srcOrd="1" destOrd="0" parTransId="{254AE587-813E-4F31-B7A5-7B3187897ADE}" sibTransId="{FC32B233-B71E-4054-8CE1-EBFFAA4410D2}"/>
    <dgm:cxn modelId="{6EF420BD-3B16-4ECC-AEED-8635EDEC990C}" type="presOf" srcId="{183B88EE-A8DB-4B20-BB7C-DFE461B111D0}" destId="{D76B4B5C-4592-4226-BFF2-97E54732AC2F}" srcOrd="0" destOrd="0" presId="urn:microsoft.com/office/officeart/2005/8/layout/radial1"/>
    <dgm:cxn modelId="{BDF039E4-A843-4033-A33E-91CA4494B019}" type="presOf" srcId="{254AE587-813E-4F31-B7A5-7B3187897ADE}" destId="{2623C78E-3327-4CF7-9B66-1D164C855536}" srcOrd="0" destOrd="0" presId="urn:microsoft.com/office/officeart/2005/8/layout/radial1"/>
    <dgm:cxn modelId="{C3A4B888-944A-4D60-89BC-2F771740B98B}" type="presParOf" srcId="{7F8C1E0C-5CCF-401C-BBAD-ABCA7E9C1736}" destId="{D6EA62F6-6B79-4790-AC75-DEFDEA8BAE6C}" srcOrd="0" destOrd="0" presId="urn:microsoft.com/office/officeart/2005/8/layout/radial1"/>
    <dgm:cxn modelId="{C3800688-35AA-4725-BB46-4FCB6C2985AC}" type="presParOf" srcId="{7F8C1E0C-5CCF-401C-BBAD-ABCA7E9C1736}" destId="{71B69F85-1912-4558-A098-2D12C841218B}" srcOrd="1" destOrd="0" presId="urn:microsoft.com/office/officeart/2005/8/layout/radial1"/>
    <dgm:cxn modelId="{8AC5AC5F-4B19-417F-95D3-656F6C93283C}" type="presParOf" srcId="{71B69F85-1912-4558-A098-2D12C841218B}" destId="{CC1912E5-215E-403E-A28F-018A9943EE0E}" srcOrd="0" destOrd="0" presId="urn:microsoft.com/office/officeart/2005/8/layout/radial1"/>
    <dgm:cxn modelId="{0F3B56FD-C971-49D0-BAD8-FEDA662F7C59}" type="presParOf" srcId="{7F8C1E0C-5CCF-401C-BBAD-ABCA7E9C1736}" destId="{D76B4B5C-4592-4226-BFF2-97E54732AC2F}" srcOrd="2" destOrd="0" presId="urn:microsoft.com/office/officeart/2005/8/layout/radial1"/>
    <dgm:cxn modelId="{D83BFA19-6E8B-4D55-95B8-A189823DC028}" type="presParOf" srcId="{7F8C1E0C-5CCF-401C-BBAD-ABCA7E9C1736}" destId="{2623C78E-3327-4CF7-9B66-1D164C855536}" srcOrd="3" destOrd="0" presId="urn:microsoft.com/office/officeart/2005/8/layout/radial1"/>
    <dgm:cxn modelId="{4DD8DB81-7CB3-457B-A4AF-DA1FCA7F40FB}" type="presParOf" srcId="{2623C78E-3327-4CF7-9B66-1D164C855536}" destId="{BEA67E68-2ADB-4E42-A8E2-E267BF9D6556}" srcOrd="0" destOrd="0" presId="urn:microsoft.com/office/officeart/2005/8/layout/radial1"/>
    <dgm:cxn modelId="{902DAA46-348F-4F17-B652-3D589CAA18DF}" type="presParOf" srcId="{7F8C1E0C-5CCF-401C-BBAD-ABCA7E9C1736}" destId="{BFCC64D9-A169-41D1-B6EF-0EC42675CECF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A62F6-6B79-4790-AC75-DEFDEA8BAE6C}">
      <dsp:nvSpPr>
        <dsp:cNvPr id="0" name=""/>
        <dsp:cNvSpPr/>
      </dsp:nvSpPr>
      <dsp:spPr>
        <a:xfrm>
          <a:off x="5144988" y="2477988"/>
          <a:ext cx="1902023" cy="19020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الفُنْدُق</a:t>
          </a:r>
          <a:endParaRPr lang="en-US" sz="4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56533"/>
        <a:ext cx="1344933" cy="1344933"/>
      </dsp:txXfrm>
    </dsp:sp>
    <dsp:sp modelId="{71B69F85-1912-4558-A098-2D12C841218B}">
      <dsp:nvSpPr>
        <dsp:cNvPr id="0" name=""/>
        <dsp:cNvSpPr/>
      </dsp:nvSpPr>
      <dsp:spPr>
        <a:xfrm rot="16200000">
          <a:off x="5810690" y="217863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4" y="2178413"/>
        <a:ext cx="28530" cy="28530"/>
      </dsp:txXfrm>
    </dsp:sp>
    <dsp:sp modelId="{D76B4B5C-4592-4226-BFF2-97E54732AC2F}">
      <dsp:nvSpPr>
        <dsp:cNvPr id="0" name=""/>
        <dsp:cNvSpPr/>
      </dsp:nvSpPr>
      <dsp:spPr>
        <a:xfrm>
          <a:off x="5144988" y="5346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الغُرْفَة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83891"/>
        <a:ext cx="1344933" cy="1344933"/>
      </dsp:txXfrm>
    </dsp:sp>
    <dsp:sp modelId="{2623C78E-3327-4CF7-9B66-1D164C855536}">
      <dsp:nvSpPr>
        <dsp:cNvPr id="0" name=""/>
        <dsp:cNvSpPr/>
      </dsp:nvSpPr>
      <dsp:spPr>
        <a:xfrm rot="19800000">
          <a:off x="6881376" y="279679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52420" y="2796573"/>
        <a:ext cx="28530" cy="28530"/>
      </dsp:txXfrm>
    </dsp:sp>
    <dsp:sp modelId="{BFCC64D9-A169-41D1-B6EF-0EC42675CECF}">
      <dsp:nvSpPr>
        <dsp:cNvPr id="0" name=""/>
        <dsp:cNvSpPr/>
      </dsp:nvSpPr>
      <dsp:spPr>
        <a:xfrm>
          <a:off x="7286359" y="1241667"/>
          <a:ext cx="1902023" cy="19020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الجَنَاح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64904" y="1520212"/>
        <a:ext cx="1344933" cy="1344933"/>
      </dsp:txXfrm>
    </dsp:sp>
    <dsp:sp modelId="{C13C4090-180D-4B5E-9382-D45D7B541FC7}">
      <dsp:nvSpPr>
        <dsp:cNvPr id="0" name=""/>
        <dsp:cNvSpPr/>
      </dsp:nvSpPr>
      <dsp:spPr>
        <a:xfrm rot="1800000">
          <a:off x="6881376" y="403312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52420" y="4032895"/>
        <a:ext cx="28530" cy="28530"/>
      </dsp:txXfrm>
    </dsp:sp>
    <dsp:sp modelId="{F125F6CB-487D-4A78-95CA-F47E33B515BE}">
      <dsp:nvSpPr>
        <dsp:cNvPr id="0" name=""/>
        <dsp:cNvSpPr/>
      </dsp:nvSpPr>
      <dsp:spPr>
        <a:xfrm>
          <a:off x="7286359" y="3714309"/>
          <a:ext cx="1902023" cy="19020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المِفْتَاح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64904" y="3992854"/>
        <a:ext cx="1344933" cy="1344933"/>
      </dsp:txXfrm>
    </dsp:sp>
    <dsp:sp modelId="{00F44ACB-C13F-421A-988C-C88821DF2FE0}">
      <dsp:nvSpPr>
        <dsp:cNvPr id="0" name=""/>
        <dsp:cNvSpPr/>
      </dsp:nvSpPr>
      <dsp:spPr>
        <a:xfrm rot="5400000">
          <a:off x="5810690" y="465128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4" y="4651055"/>
        <a:ext cx="28530" cy="28530"/>
      </dsp:txXfrm>
    </dsp:sp>
    <dsp:sp modelId="{6DA2094A-F5F8-46FF-8774-1564261B37E1}">
      <dsp:nvSpPr>
        <dsp:cNvPr id="0" name=""/>
        <dsp:cNvSpPr/>
      </dsp:nvSpPr>
      <dsp:spPr>
        <a:xfrm>
          <a:off x="5144988" y="4950630"/>
          <a:ext cx="1902023" cy="190202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المَسْبَح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29175"/>
        <a:ext cx="1344933" cy="1344933"/>
      </dsp:txXfrm>
    </dsp:sp>
    <dsp:sp modelId="{0FF437C5-95B9-477E-8B5E-D66830CA9606}">
      <dsp:nvSpPr>
        <dsp:cNvPr id="0" name=""/>
        <dsp:cNvSpPr/>
      </dsp:nvSpPr>
      <dsp:spPr>
        <a:xfrm rot="9000000">
          <a:off x="4740005" y="403312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5011049" y="4032895"/>
        <a:ext cx="28530" cy="28530"/>
      </dsp:txXfrm>
    </dsp:sp>
    <dsp:sp modelId="{B6BAC1A6-4BC3-4BB6-9C63-EE1B9FB7E618}">
      <dsp:nvSpPr>
        <dsp:cNvPr id="0" name=""/>
        <dsp:cNvSpPr/>
      </dsp:nvSpPr>
      <dsp:spPr>
        <a:xfrm>
          <a:off x="3003617" y="3714309"/>
          <a:ext cx="1902023" cy="190202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المَطْعَم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82162" y="3992854"/>
        <a:ext cx="1344933" cy="1344933"/>
      </dsp:txXfrm>
    </dsp:sp>
    <dsp:sp modelId="{5AA2EFF1-5C32-4D2B-A37E-701029407B7E}">
      <dsp:nvSpPr>
        <dsp:cNvPr id="0" name=""/>
        <dsp:cNvSpPr/>
      </dsp:nvSpPr>
      <dsp:spPr>
        <a:xfrm rot="12600000">
          <a:off x="4740005" y="279679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011049" y="2796573"/>
        <a:ext cx="28530" cy="28530"/>
      </dsp:txXfrm>
    </dsp:sp>
    <dsp:sp modelId="{A11D0263-3315-4AD3-891C-71C8B38BF166}">
      <dsp:nvSpPr>
        <dsp:cNvPr id="0" name=""/>
        <dsp:cNvSpPr/>
      </dsp:nvSpPr>
      <dsp:spPr>
        <a:xfrm>
          <a:off x="3003617" y="1241667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الأُجْرَة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82162" y="1520212"/>
        <a:ext cx="1344933" cy="13449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A62F6-6B79-4790-AC75-DEFDEA8BAE6C}">
      <dsp:nvSpPr>
        <dsp:cNvPr id="0" name=""/>
        <dsp:cNvSpPr/>
      </dsp:nvSpPr>
      <dsp:spPr>
        <a:xfrm>
          <a:off x="5144988" y="2477988"/>
          <a:ext cx="1902023" cy="19020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2667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أَفْعَال</a:t>
          </a:r>
          <a:endParaRPr lang="en-US" sz="6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56533"/>
        <a:ext cx="1344933" cy="1344933"/>
      </dsp:txXfrm>
    </dsp:sp>
    <dsp:sp modelId="{71B69F85-1912-4558-A098-2D12C841218B}">
      <dsp:nvSpPr>
        <dsp:cNvPr id="0" name=""/>
        <dsp:cNvSpPr/>
      </dsp:nvSpPr>
      <dsp:spPr>
        <a:xfrm rot="16200000">
          <a:off x="5810690" y="217863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4" y="2178413"/>
        <a:ext cx="28530" cy="28530"/>
      </dsp:txXfrm>
    </dsp:sp>
    <dsp:sp modelId="{D76B4B5C-4592-4226-BFF2-97E54732AC2F}">
      <dsp:nvSpPr>
        <dsp:cNvPr id="0" name=""/>
        <dsp:cNvSpPr/>
      </dsp:nvSpPr>
      <dsp:spPr>
        <a:xfrm>
          <a:off x="5144988" y="5346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يَحْجِز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83891"/>
        <a:ext cx="1344933" cy="1344933"/>
      </dsp:txXfrm>
    </dsp:sp>
    <dsp:sp modelId="{2623C78E-3327-4CF7-9B66-1D164C855536}">
      <dsp:nvSpPr>
        <dsp:cNvPr id="0" name=""/>
        <dsp:cNvSpPr/>
      </dsp:nvSpPr>
      <dsp:spPr>
        <a:xfrm rot="19800000">
          <a:off x="6881376" y="279679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52420" y="2796573"/>
        <a:ext cx="28530" cy="28530"/>
      </dsp:txXfrm>
    </dsp:sp>
    <dsp:sp modelId="{BFCC64D9-A169-41D1-B6EF-0EC42675CECF}">
      <dsp:nvSpPr>
        <dsp:cNvPr id="0" name=""/>
        <dsp:cNvSpPr/>
      </dsp:nvSpPr>
      <dsp:spPr>
        <a:xfrm>
          <a:off x="7286359" y="1241667"/>
          <a:ext cx="1902023" cy="19020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يُطِلُّ عَلَى...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64904" y="1520212"/>
        <a:ext cx="1344933" cy="1344933"/>
      </dsp:txXfrm>
    </dsp:sp>
    <dsp:sp modelId="{00F44ACB-C13F-421A-988C-C88821DF2FE0}">
      <dsp:nvSpPr>
        <dsp:cNvPr id="0" name=""/>
        <dsp:cNvSpPr/>
      </dsp:nvSpPr>
      <dsp:spPr>
        <a:xfrm rot="1800000">
          <a:off x="6881376" y="403312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52420" y="4032895"/>
        <a:ext cx="28530" cy="28530"/>
      </dsp:txXfrm>
    </dsp:sp>
    <dsp:sp modelId="{6DA2094A-F5F8-46FF-8774-1564261B37E1}">
      <dsp:nvSpPr>
        <dsp:cNvPr id="0" name=""/>
        <dsp:cNvSpPr/>
      </dsp:nvSpPr>
      <dsp:spPr>
        <a:xfrm>
          <a:off x="7286359" y="3714309"/>
          <a:ext cx="1902023" cy="19020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يَرْكَب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64904" y="3992854"/>
        <a:ext cx="1344933" cy="1344933"/>
      </dsp:txXfrm>
    </dsp:sp>
    <dsp:sp modelId="{0FF437C5-95B9-477E-8B5E-D66830CA9606}">
      <dsp:nvSpPr>
        <dsp:cNvPr id="0" name=""/>
        <dsp:cNvSpPr/>
      </dsp:nvSpPr>
      <dsp:spPr>
        <a:xfrm rot="5400000">
          <a:off x="5810690" y="465128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4" y="4651055"/>
        <a:ext cx="28530" cy="28530"/>
      </dsp:txXfrm>
    </dsp:sp>
    <dsp:sp modelId="{B6BAC1A6-4BC3-4BB6-9C63-EE1B9FB7E618}">
      <dsp:nvSpPr>
        <dsp:cNvPr id="0" name=""/>
        <dsp:cNvSpPr/>
      </dsp:nvSpPr>
      <dsp:spPr>
        <a:xfrm>
          <a:off x="5144988" y="4950630"/>
          <a:ext cx="1902023" cy="190202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يَحْمِل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29175"/>
        <a:ext cx="1344933" cy="1344933"/>
      </dsp:txXfrm>
    </dsp:sp>
    <dsp:sp modelId="{539EDEE9-0CDB-4A3E-B353-1770D835C8CB}">
      <dsp:nvSpPr>
        <dsp:cNvPr id="0" name=""/>
        <dsp:cNvSpPr/>
      </dsp:nvSpPr>
      <dsp:spPr>
        <a:xfrm rot="9000000">
          <a:off x="4740005" y="403312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011049" y="4032895"/>
        <a:ext cx="28530" cy="28530"/>
      </dsp:txXfrm>
    </dsp:sp>
    <dsp:sp modelId="{27775E2D-6AB4-46FB-A615-A707B464FF19}">
      <dsp:nvSpPr>
        <dsp:cNvPr id="0" name=""/>
        <dsp:cNvSpPr/>
      </dsp:nvSpPr>
      <dsp:spPr>
        <a:xfrm>
          <a:off x="3003617" y="3714309"/>
          <a:ext cx="1902023" cy="190202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يَشْمَل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82162" y="3992854"/>
        <a:ext cx="1344933" cy="1344933"/>
      </dsp:txXfrm>
    </dsp:sp>
    <dsp:sp modelId="{D3B8482A-323D-4F6B-BFFE-EF6FC391FF75}">
      <dsp:nvSpPr>
        <dsp:cNvPr id="0" name=""/>
        <dsp:cNvSpPr/>
      </dsp:nvSpPr>
      <dsp:spPr>
        <a:xfrm rot="12600000">
          <a:off x="4740005" y="279679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011049" y="2796573"/>
        <a:ext cx="28530" cy="28530"/>
      </dsp:txXfrm>
    </dsp:sp>
    <dsp:sp modelId="{9C42D313-932B-4E1F-AE02-DCD32D18CC8F}">
      <dsp:nvSpPr>
        <dsp:cNvPr id="0" name=""/>
        <dsp:cNvSpPr/>
      </dsp:nvSpPr>
      <dsp:spPr>
        <a:xfrm>
          <a:off x="3003617" y="1241667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يَغْسِل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82162" y="1520212"/>
        <a:ext cx="1344933" cy="13449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A62F6-6B79-4790-AC75-DEFDEA8BAE6C}">
      <dsp:nvSpPr>
        <dsp:cNvPr id="0" name=""/>
        <dsp:cNvSpPr/>
      </dsp:nvSpPr>
      <dsp:spPr>
        <a:xfrm>
          <a:off x="5144988" y="2477988"/>
          <a:ext cx="1902023" cy="19020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صِفَات</a:t>
          </a:r>
          <a:endParaRPr lang="en-US" sz="5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56533"/>
        <a:ext cx="1344933" cy="1344933"/>
      </dsp:txXfrm>
    </dsp:sp>
    <dsp:sp modelId="{71B69F85-1912-4558-A098-2D12C841218B}">
      <dsp:nvSpPr>
        <dsp:cNvPr id="0" name=""/>
        <dsp:cNvSpPr/>
      </dsp:nvSpPr>
      <dsp:spPr>
        <a:xfrm rot="16200000">
          <a:off x="5810690" y="217863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4" y="2178413"/>
        <a:ext cx="28530" cy="28530"/>
      </dsp:txXfrm>
    </dsp:sp>
    <dsp:sp modelId="{D76B4B5C-4592-4226-BFF2-97E54732AC2F}">
      <dsp:nvSpPr>
        <dsp:cNvPr id="0" name=""/>
        <dsp:cNvSpPr/>
      </dsp:nvSpPr>
      <dsp:spPr>
        <a:xfrm>
          <a:off x="5144988" y="5346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مَحْجُوز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83891"/>
        <a:ext cx="1344933" cy="1344933"/>
      </dsp:txXfrm>
    </dsp:sp>
    <dsp:sp modelId="{2623C78E-3327-4CF7-9B66-1D164C855536}">
      <dsp:nvSpPr>
        <dsp:cNvPr id="0" name=""/>
        <dsp:cNvSpPr/>
      </dsp:nvSpPr>
      <dsp:spPr>
        <a:xfrm rot="19800000">
          <a:off x="6881376" y="279679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52420" y="2796573"/>
        <a:ext cx="28530" cy="28530"/>
      </dsp:txXfrm>
    </dsp:sp>
    <dsp:sp modelId="{BFCC64D9-A169-41D1-B6EF-0EC42675CECF}">
      <dsp:nvSpPr>
        <dsp:cNvPr id="0" name=""/>
        <dsp:cNvSpPr/>
      </dsp:nvSpPr>
      <dsp:spPr>
        <a:xfrm>
          <a:off x="7286359" y="1241667"/>
          <a:ext cx="1902023" cy="19020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وَاسِع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64904" y="1520212"/>
        <a:ext cx="1344933" cy="1344933"/>
      </dsp:txXfrm>
    </dsp:sp>
    <dsp:sp modelId="{00F44ACB-C13F-421A-988C-C88821DF2FE0}">
      <dsp:nvSpPr>
        <dsp:cNvPr id="0" name=""/>
        <dsp:cNvSpPr/>
      </dsp:nvSpPr>
      <dsp:spPr>
        <a:xfrm rot="1800000">
          <a:off x="6881376" y="403312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52420" y="4032895"/>
        <a:ext cx="28530" cy="28530"/>
      </dsp:txXfrm>
    </dsp:sp>
    <dsp:sp modelId="{6DA2094A-F5F8-46FF-8774-1564261B37E1}">
      <dsp:nvSpPr>
        <dsp:cNvPr id="0" name=""/>
        <dsp:cNvSpPr/>
      </dsp:nvSpPr>
      <dsp:spPr>
        <a:xfrm>
          <a:off x="7286359" y="3714309"/>
          <a:ext cx="1902023" cy="19020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كَبِير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64904" y="3992854"/>
        <a:ext cx="1344933" cy="1344933"/>
      </dsp:txXfrm>
    </dsp:sp>
    <dsp:sp modelId="{0FF437C5-95B9-477E-8B5E-D66830CA9606}">
      <dsp:nvSpPr>
        <dsp:cNvPr id="0" name=""/>
        <dsp:cNvSpPr/>
      </dsp:nvSpPr>
      <dsp:spPr>
        <a:xfrm rot="5400000">
          <a:off x="5810690" y="465128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4" y="4651055"/>
        <a:ext cx="28530" cy="28530"/>
      </dsp:txXfrm>
    </dsp:sp>
    <dsp:sp modelId="{B6BAC1A6-4BC3-4BB6-9C63-EE1B9FB7E618}">
      <dsp:nvSpPr>
        <dsp:cNvPr id="0" name=""/>
        <dsp:cNvSpPr/>
      </dsp:nvSpPr>
      <dsp:spPr>
        <a:xfrm>
          <a:off x="5144988" y="4950630"/>
          <a:ext cx="1902023" cy="190202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غَالٍ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29175"/>
        <a:ext cx="1344933" cy="1344933"/>
      </dsp:txXfrm>
    </dsp:sp>
    <dsp:sp modelId="{FE165ACE-628D-446B-8E52-791A26F7CAA7}">
      <dsp:nvSpPr>
        <dsp:cNvPr id="0" name=""/>
        <dsp:cNvSpPr/>
      </dsp:nvSpPr>
      <dsp:spPr>
        <a:xfrm rot="9000000">
          <a:off x="4740005" y="403312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011049" y="4032895"/>
        <a:ext cx="28530" cy="28530"/>
      </dsp:txXfrm>
    </dsp:sp>
    <dsp:sp modelId="{72C9FB2F-29B3-4EBB-B3C1-485100ABC3BF}">
      <dsp:nvSpPr>
        <dsp:cNvPr id="0" name=""/>
        <dsp:cNvSpPr/>
      </dsp:nvSpPr>
      <dsp:spPr>
        <a:xfrm>
          <a:off x="3003617" y="3714309"/>
          <a:ext cx="1902023" cy="190202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بِطَاقَة الائْتِمَان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82162" y="3992854"/>
        <a:ext cx="1344933" cy="1344933"/>
      </dsp:txXfrm>
    </dsp:sp>
    <dsp:sp modelId="{44B71A78-E330-4C2C-9382-EF0F067742B0}">
      <dsp:nvSpPr>
        <dsp:cNvPr id="0" name=""/>
        <dsp:cNvSpPr/>
      </dsp:nvSpPr>
      <dsp:spPr>
        <a:xfrm rot="12600000">
          <a:off x="4740005" y="279679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011049" y="2796573"/>
        <a:ext cx="28530" cy="28530"/>
      </dsp:txXfrm>
    </dsp:sp>
    <dsp:sp modelId="{A04C6CD0-63B7-4A11-A9F1-A12595C9EEBC}">
      <dsp:nvSpPr>
        <dsp:cNvPr id="0" name=""/>
        <dsp:cNvSpPr/>
      </dsp:nvSpPr>
      <dsp:spPr>
        <a:xfrm>
          <a:off x="3003617" y="1241667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كَلِمَة السِّر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82162" y="1520212"/>
        <a:ext cx="1344933" cy="13449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A62F6-6B79-4790-AC75-DEFDEA8BAE6C}">
      <dsp:nvSpPr>
        <dsp:cNvPr id="0" name=""/>
        <dsp:cNvSpPr/>
      </dsp:nvSpPr>
      <dsp:spPr>
        <a:xfrm>
          <a:off x="5144988" y="2477988"/>
          <a:ext cx="1902023" cy="19020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العَامِل</a:t>
          </a:r>
          <a:endParaRPr lang="en-US" sz="5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56533"/>
        <a:ext cx="1344933" cy="1344933"/>
      </dsp:txXfrm>
    </dsp:sp>
    <dsp:sp modelId="{71B69F85-1912-4558-A098-2D12C841218B}">
      <dsp:nvSpPr>
        <dsp:cNvPr id="0" name=""/>
        <dsp:cNvSpPr/>
      </dsp:nvSpPr>
      <dsp:spPr>
        <a:xfrm rot="16200000">
          <a:off x="5810618" y="2178566"/>
          <a:ext cx="570763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763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0" y="2178337"/>
        <a:ext cx="28538" cy="28538"/>
      </dsp:txXfrm>
    </dsp:sp>
    <dsp:sp modelId="{D76B4B5C-4592-4226-BFF2-97E54732AC2F}">
      <dsp:nvSpPr>
        <dsp:cNvPr id="0" name=""/>
        <dsp:cNvSpPr/>
      </dsp:nvSpPr>
      <dsp:spPr>
        <a:xfrm>
          <a:off x="5144988" y="5201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مُوَظَّف الاسْتِقْبَال</a:t>
          </a:r>
          <a:endParaRPr lang="en-US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83746"/>
        <a:ext cx="1344933" cy="1344933"/>
      </dsp:txXfrm>
    </dsp:sp>
    <dsp:sp modelId="{2623C78E-3327-4CF7-9B66-1D164C855536}">
      <dsp:nvSpPr>
        <dsp:cNvPr id="0" name=""/>
        <dsp:cNvSpPr/>
      </dsp:nvSpPr>
      <dsp:spPr>
        <a:xfrm rot="5400000">
          <a:off x="5810618" y="4651352"/>
          <a:ext cx="570763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763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0" y="4651124"/>
        <a:ext cx="28538" cy="28538"/>
      </dsp:txXfrm>
    </dsp:sp>
    <dsp:sp modelId="{BFCC64D9-A169-41D1-B6EF-0EC42675CECF}">
      <dsp:nvSpPr>
        <dsp:cNvPr id="0" name=""/>
        <dsp:cNvSpPr/>
      </dsp:nvSpPr>
      <dsp:spPr>
        <a:xfrm>
          <a:off x="5144988" y="4950774"/>
          <a:ext cx="1902023" cy="19020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الخَادِم</a:t>
          </a:r>
          <a:endParaRPr lang="en-US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29319"/>
        <a:ext cx="1344933" cy="1344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162E – Arabic Curriculum – Lecture No. </a:t>
            </a:r>
            <a:r>
              <a:rPr lang="ar-EG" sz="1800" b="1" dirty="0"/>
              <a:t>19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hotel (1)</a:t>
            </a:r>
            <a:br>
              <a:rPr lang="en-US" dirty="0"/>
            </a:br>
            <a:r>
              <a:rPr lang="ar-EG" dirty="0"/>
              <a:t>الفندق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5EF362-2D66-4631-89A4-7554386AD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991" y="121623"/>
            <a:ext cx="6828183" cy="630899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FD129E7-3124-4B10-BB0D-5D05668FD558}"/>
              </a:ext>
            </a:extLst>
          </p:cNvPr>
          <p:cNvSpPr/>
          <p:nvPr/>
        </p:nvSpPr>
        <p:spPr>
          <a:xfrm>
            <a:off x="4273826" y="1851035"/>
            <a:ext cx="5022574" cy="10414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156DCD-43B6-486C-B5FF-8320224DBD04}"/>
              </a:ext>
            </a:extLst>
          </p:cNvPr>
          <p:cNvSpPr txBox="1"/>
          <p:nvPr/>
        </p:nvSpPr>
        <p:spPr>
          <a:xfrm>
            <a:off x="3800579" y="1119932"/>
            <a:ext cx="727353" cy="649234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noAutofit/>
          </a:bodyPr>
          <a:lstStyle/>
          <a:p>
            <a:r>
              <a:rPr lang="ar-EG" sz="4400" b="1" dirty="0">
                <a:solidFill>
                  <a:srgbClr val="930000"/>
                </a:solidFill>
              </a:rPr>
              <a:t>نَات</a:t>
            </a:r>
            <a:endParaRPr lang="en-US" sz="4400" b="1" dirty="0">
              <a:solidFill>
                <a:srgbClr val="93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6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BBCD5F3-F2DE-4FA4-8F38-6515B6C65018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41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13C4090-180D-4B5E-9382-D45D7B541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C13C4090-180D-4B5E-9382-D45D7B541F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125F6CB-487D-4A78-95CA-F47E33B51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F125F6CB-487D-4A78-95CA-F47E33B515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AA2EFF1-5C32-4D2B-A37E-701029407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5AA2EFF1-5C32-4D2B-A37E-701029407B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11D0263-3315-4AD3-891C-71C8B38BF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graphicEl>
                                              <a:dgm id="{A11D0263-3315-4AD3-891C-71C8B38BF1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BBCD5F3-F2DE-4FA4-8F38-6515B6C650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592510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829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39EDEE9-0CDB-4A3E-B353-1770D835C8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539EDEE9-0CDB-4A3E-B353-1770D835C8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7775E2D-6AB4-46FB-A615-A707B464FF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27775E2D-6AB4-46FB-A615-A707B464FF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3B8482A-323D-4F6B-BFFE-EF6FC391F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D3B8482A-323D-4F6B-BFFE-EF6FC391F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C42D313-932B-4E1F-AE02-DCD32D18CC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graphicEl>
                                              <a:dgm id="{9C42D313-932B-4E1F-AE02-DCD32D18CC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BBCD5F3-F2DE-4FA4-8F38-6515B6C65018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332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E165ACE-628D-446B-8E52-791A26F7CA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FE165ACE-628D-446B-8E52-791A26F7CA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2C9FB2F-29B3-4EBB-B3C1-485100ABC3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72C9FB2F-29B3-4EBB-B3C1-485100ABC3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4B71A78-E330-4C2C-9382-EF0F067742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44B71A78-E330-4C2C-9382-EF0F067742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4C6CD0-63B7-4A11-A9F1-A12595C9E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graphicEl>
                                              <a:dgm id="{A04C6CD0-63B7-4A11-A9F1-A12595C9E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BBCD5F3-F2DE-4FA4-8F38-6515B6C65018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546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04AC03-8F4F-4417-87D1-EF07ED8E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B4D7AC-5141-4B49-935A-9621E1F2B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884" y="1718632"/>
            <a:ext cx="8356232" cy="342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1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93DDDA-488C-46D0-955E-CB85C583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DA3F63-2C16-45EE-9887-06C28ABAB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802" y="1849213"/>
            <a:ext cx="7660396" cy="315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11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49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Sakkal Majalla</vt:lpstr>
      <vt:lpstr>Office Theme</vt:lpstr>
      <vt:lpstr>The hotel (1) الفندق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40</cp:revision>
  <dcterms:created xsi:type="dcterms:W3CDTF">2020-09-13T16:40:33Z</dcterms:created>
  <dcterms:modified xsi:type="dcterms:W3CDTF">2023-12-10T17:29:00Z</dcterms:modified>
</cp:coreProperties>
</file>